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57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5838D-F10B-46DD-AB20-A4B59BA9D4E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B1B81-8FD0-45C0-BA6F-CE687F0040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4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brewery.naturalcrit.com/share/159ov2pshLjrDRt3nPA6f3l6uVsqe4QA7PuQrQ1F6DuBz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Generel</a:t>
            </a:r>
            <a:r>
              <a:rPr lang="en-GB" dirty="0"/>
              <a:t> </a:t>
            </a:r>
            <a:r>
              <a:rPr lang="en-GB" dirty="0" err="1"/>
              <a:t>Kannibal</a:t>
            </a:r>
            <a:r>
              <a:rPr lang="en-GB" dirty="0"/>
              <a:t>, alle undead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34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Tyngdekammeret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5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Tyngderummet</a:t>
            </a:r>
            <a:r>
              <a:rPr lang="en-GB" dirty="0"/>
              <a:t>, </a:t>
            </a:r>
            <a:r>
              <a:rPr lang="en-GB" dirty="0" err="1"/>
              <a:t>dværge</a:t>
            </a:r>
            <a:r>
              <a:rPr lang="en-GB" dirty="0"/>
              <a:t> statue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58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Skattekammeret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87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hlinkClick r:id="rId3"/>
              </a:rPr>
              <a:t>https://homebrewery.naturalcrit.com/share/159ov2pshLjrDRt3nPA6f3l6uVsqe4QA7PuQrQ1F6DuBz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11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Cancer </a:t>
            </a:r>
            <a:r>
              <a:rPr lang="en-GB" dirty="0" err="1"/>
              <a:t>Svamp</a:t>
            </a:r>
            <a:r>
              <a:rPr lang="en-GB" dirty="0"/>
              <a:t>, Elemental/Plant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B1B81-8FD0-45C0-BA6F-CE687F00405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09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DA97-0468-D60F-0BCA-F067B4FB66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3AA39-B6F3-8C04-C514-3E79790C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9465-152F-EAD3-981B-F8878BE3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01F5-657A-E0F7-5531-3BB90EA9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2153-FAB3-5E83-2A86-AFAE92D2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30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7156-0087-55B5-D000-E2D4CF2D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73CD9-F45C-CAB4-5463-8D23F52BD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936B-F0A6-17C7-C3D4-CBC48DC2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D92C-8B77-6DE0-848E-D6EDB69F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CB3CC-64CA-1344-F0BE-55672EB3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34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CAF5D-7C8B-0718-1E7F-C942F5BB4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2AE0E-CB74-2B54-12DD-1C47A6319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1CC5C-B48A-69ED-9D24-4D239AA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755B-94CF-5F3A-F3DE-1557DAD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A5E0-C0FB-ED5F-9137-2A0F9DA0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2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1DAA-215B-AD83-EE13-178E657A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4C65-758F-5B3A-989F-8F4765B3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8F2F-EBF2-681B-18B5-52B8B9F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2562-5086-7661-4FE6-FE6B27CA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EA42-1C8C-81EC-E3C8-1AF46980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4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BFEE-488E-3F71-671B-3995989D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B0B5-4F27-2273-2E2D-0069CCF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53576-7626-3ED0-5204-F920E9A8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A429-BA24-ACEE-DCDD-8E566366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510B-2755-1294-6724-1D11DE40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7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003B-B3A1-A9C2-7AA0-B475ABE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085F-1394-D4FF-2584-45D99094B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4B7B-0536-97D8-E771-2B93023AD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4399-87D7-6C39-3DDD-68DCE852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10A3-DC46-57ED-DFF4-082DA2F13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6A35-274B-7167-615A-C421128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79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4CAE-0361-E060-D194-27B7A5C8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FAE0-BB2E-20C2-436E-9AB87E46D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B69A7-7AB6-4A32-0D3B-57537B015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09162-F465-57C0-36BE-D4FCC0263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32D24-F0E4-F5DF-4FD7-4842A376B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ACD0B-8C32-EAA1-BF2E-A81D11287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E0AAD-1532-44DB-D272-6D4FA8AB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4DD734-BF5B-79D5-6947-1BDAFD12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17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67CE-A2A7-C6A5-D5EF-BE8EAB56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CFDAA-E88B-2C12-CC13-36623792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9847D-4EDD-CC7E-F807-FE8F3CA6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61F03-9D6A-8127-C8ED-7064C427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8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207FA8-C968-2070-9EF0-F38938AF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C1591-6F84-E789-9766-70BEAE47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64E1D-124B-37B7-B900-F1AC34DC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69AB-C470-C053-3098-5623A6B6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EB22-32D9-8BFF-5C12-DDFE60634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7F040-4A0C-BEF2-2CBC-5BC53DC2E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1BF14-92EB-CD7A-FC87-A4B8BFE4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A255-6C33-2207-85A2-77A296C6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DE6BA-DBEE-4A47-57AA-A258A17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58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DE1A-AEBB-B2DB-3E26-7490FCA6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19E81-F642-5E9D-6B8C-F537D710C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5402-7C7E-B4B4-75D9-5F65E26AD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EEA32-C641-3707-35B2-3AA0FB0F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E7593-D173-4727-4F76-4705864A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B766F-FF5A-2C4D-3C05-22D98E72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70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29405-3172-6B20-2737-17E97F49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6AE30-FF95-1761-FC01-8624CFD34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E4067-7F0F-E34C-18DB-7D534A9B7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3EA9-3280-42AD-BFE1-A83E934AEC1C}" type="datetimeFigureOut">
              <a:rPr lang="en-GB" smtClean="0"/>
              <a:t>05/05/2023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7917-2E60-DAE7-46EE-0AA1CB26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3052-9155-D6B7-4399-01D424480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FA881-77EA-47C1-A1F4-F73B125A60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73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19FC7-901D-DF8C-355A-B081402DD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57" y="0"/>
            <a:ext cx="3134162" cy="6096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EAA4C-2B87-7E16-FCC3-9FCB26687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219" y="0"/>
            <a:ext cx="3134162" cy="5896798"/>
          </a:xfrm>
          <a:prstGeom prst="rect">
            <a:avLst/>
          </a:prstGeom>
        </p:spPr>
      </p:pic>
      <p:pic>
        <p:nvPicPr>
          <p:cNvPr id="1025" name="Picture 1" descr="Foldy Flapfaced Meathead">
            <a:extLst>
              <a:ext uri="{FF2B5EF4-FFF2-40B4-BE49-F238E27FC236}">
                <a16:creationId xmlns:a16="http://schemas.microsoft.com/office/drawing/2014/main" id="{39C591CB-F1AA-9828-EBD4-FA3804855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895" y="3962895"/>
            <a:ext cx="2895105" cy="289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08816-CF22-6FF6-94AB-90D24EC2C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27" y="1702677"/>
            <a:ext cx="2906084" cy="22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51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C21B43-8EA7-649F-EFF3-B641EF90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920" y="-7226"/>
            <a:ext cx="8688409" cy="68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5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CAED6E-2E75-9EFB-7148-54D78A80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210" y="0"/>
            <a:ext cx="2911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75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14819-06AB-1034-CEBD-CB2A3427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12" y="0"/>
            <a:ext cx="27927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8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EF9FD8-96AC-4A88-7FF3-3BF178FE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350" y="0"/>
            <a:ext cx="71353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D56E15-4A11-ED5A-BD64-BB52D854C357}"/>
              </a:ext>
            </a:extLst>
          </p:cNvPr>
          <p:cNvSpPr txBox="1"/>
          <p:nvPr/>
        </p:nvSpPr>
        <p:spPr>
          <a:xfrm>
            <a:off x="180690" y="262822"/>
            <a:ext cx="157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Muldvarp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54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744170-6CAF-52EB-2B8E-823EC205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548" y="0"/>
            <a:ext cx="251233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9FF6F9-4341-1809-7439-6CDDD194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92" y="0"/>
            <a:ext cx="284129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B25EB4-3000-5BED-178C-6C03AB23B9FD}"/>
              </a:ext>
            </a:extLst>
          </p:cNvPr>
          <p:cNvSpPr txBox="1"/>
          <p:nvPr/>
        </p:nvSpPr>
        <p:spPr>
          <a:xfrm>
            <a:off x="1497724" y="551793"/>
            <a:ext cx="1056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Forsker</a:t>
            </a:r>
            <a:br>
              <a:rPr lang="en-GB" dirty="0"/>
            </a:br>
            <a:r>
              <a:rPr lang="en-GB" dirty="0"/>
              <a:t>Medium</a:t>
            </a:r>
          </a:p>
          <a:p>
            <a:r>
              <a:rPr lang="en-GB" dirty="0"/>
              <a:t>Climb</a:t>
            </a:r>
            <a:endParaRPr lang="en-D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33D84-5B8F-EAFC-6E38-CE9678BD08F9}"/>
              </a:ext>
            </a:extLst>
          </p:cNvPr>
          <p:cNvSpPr txBox="1"/>
          <p:nvPr/>
        </p:nvSpPr>
        <p:spPr>
          <a:xfrm>
            <a:off x="8617413" y="505626"/>
            <a:ext cx="139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 </a:t>
            </a:r>
            <a:r>
              <a:rPr lang="en-GB" dirty="0" err="1"/>
              <a:t>Svamp</a:t>
            </a:r>
            <a:endParaRPr lang="en-GB" dirty="0"/>
          </a:p>
          <a:p>
            <a:r>
              <a:rPr lang="en-GB" dirty="0"/>
              <a:t>Medium</a:t>
            </a:r>
          </a:p>
          <a:p>
            <a:r>
              <a:rPr lang="en-GB" dirty="0"/>
              <a:t>30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438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43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20</cp:revision>
  <dcterms:created xsi:type="dcterms:W3CDTF">2023-05-05T14:44:52Z</dcterms:created>
  <dcterms:modified xsi:type="dcterms:W3CDTF">2023-05-05T20:06:01Z</dcterms:modified>
</cp:coreProperties>
</file>