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EA0-8E05-96E3-A029-CFB4EB9D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BDB5-DC61-5104-80B0-D2387A27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55-B005-9FAC-538F-E2E823D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E24D-818F-91DE-C8DC-99D9DB63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86A4-E4B5-FA8E-3DB8-A7C15CF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3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409-4E31-130A-85BC-7A3D8C0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7FBB-C439-7DD3-997C-E076DDC8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0A7-7CCF-E893-CB5A-4497FAF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75FC-3AFD-4B3B-2B00-B2C37118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F494-A57D-E82C-C184-DE97753E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99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8C04-F7C5-6EE5-C504-D8A583783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0976-AAE0-3ACF-03F1-89308DAD6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BBF7-D47E-3F63-D3B5-D5DD84C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D5B3-F7B5-3B79-920B-375A5A40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D18C-D740-4B61-530D-79715CA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314-D17B-909B-FA2F-7E538E4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D45E-68D4-F4D0-0642-96C51DD7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52A9-4473-CF3C-1885-CADDCD49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430-0165-FDA7-74F9-F5BA2194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E3B4-3C14-893F-0C7F-EBA640C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0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9AC-4D13-588A-DFA9-A2A3B7B9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BD5D-E98B-148C-24AC-2453B93D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FD7E-E304-44D3-414B-4C9FDB31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5D24-AA48-9388-DAF3-71FEFD2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015E-E398-C344-E662-B279CACD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18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A12B-6754-0A5F-170A-5629E967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F551-88ED-C71F-8F85-03DEB1571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3F33B-D0A9-3AF3-858F-DD8FE9E3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E79A-BB51-2C09-A767-255F282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E975-F3BB-8317-3462-4579C32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41B-6499-CC8A-15FA-29AC325E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6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7EF-9F89-DA7B-B3E6-042681A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4EB-C353-61EE-E80A-8D98177C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745B-64EB-CB00-627A-99F5C5A0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4131B-0BBA-FBCF-3E38-F6F0C4E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FCB51-B46D-2E31-71F8-B65A9813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15157-5D01-53CA-7F20-AEE309E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FFED-4492-46AB-5391-F072A89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09FA-B501-A6AB-9517-14BFFCE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416-7197-F53E-D99C-31C4087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0AA5-135B-4B1F-F68D-A8F57046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6CFE-DA3F-FC6D-8FE1-E372ED0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391A-D373-00EB-F8A5-5CB40EB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4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75C0B-3FD7-D07A-9A87-A696DB30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71869-BACF-2CAC-C62E-D377D319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D49F-809C-1CA9-7EA8-C67D216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252E-A48A-5AC5-39F4-EC7A35D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F759-0407-5B31-208D-A2D132ED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38CB-3B5C-7B2B-5622-8095F0EC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FC93-73C5-6037-F481-2C91B0D0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E310-A836-D339-0A14-39FE3237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152C-782D-0014-3ED1-245E9810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95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863-5664-5FDF-0B04-A761FEB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74C1-1289-145F-C896-5DA2AC88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E2C9-B091-DB49-6CFC-90428E07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B1D2-89DA-60EA-8AE3-AE449305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F404-1D80-1BA7-E475-D984D8C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CFC7-71D9-0A59-7672-19BEEF3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4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B1A6E-507A-C765-FC1C-87D198A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D034-5231-E67D-C371-B9DFD3DC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C63F-9C45-E2D9-F964-A32401D5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0A0C-FEAC-4932-A61E-9288A5E118AD}" type="datetimeFigureOut">
              <a:rPr lang="en-DK" smtClean="0"/>
              <a:t>05/15/2023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FD2E-1129-8A12-6840-0CFD0AFA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A14F-8915-6CCC-A3C0-BB7EB44E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9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4A977-F694-E62D-BDCF-EE525DC9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70" y="0"/>
            <a:ext cx="53978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09E74-EFDA-6DC6-B3B9-D9DC7F5B40C0}"/>
              </a:ext>
            </a:extLst>
          </p:cNvPr>
          <p:cNvSpPr txBox="1"/>
          <p:nvPr/>
        </p:nvSpPr>
        <p:spPr>
          <a:xfrm>
            <a:off x="514905" y="239697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Dragen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8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1</cp:revision>
  <dcterms:created xsi:type="dcterms:W3CDTF">2023-05-14T19:10:27Z</dcterms:created>
  <dcterms:modified xsi:type="dcterms:W3CDTF">2023-05-15T15:29:20Z</dcterms:modified>
</cp:coreProperties>
</file>