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-23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9EA0-8E05-96E3-A029-CFB4EB9DE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2BDB5-DC61-5104-80B0-D2387A27A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29655-B005-9FAC-538F-E2E823D4E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7E24D-818F-91DE-C8DC-99D9DB63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086A4-E4B5-FA8E-3DB8-A7C15CFD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323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7409-4E31-130A-85BC-7A3D8C0E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7FBB-C439-7DD3-997C-E076DDC8B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960A7-7CCF-E893-CB5A-4497FAF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675FC-3AFD-4B3B-2B00-B2C371183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7F494-A57D-E82C-C184-DE97753E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2995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18C04-F7C5-6EE5-C504-D8A583783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E0976-AAE0-3ACF-03F1-89308DAD6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BBF7-D47E-3F63-D3B5-D5DD84C9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5D5B3-F7B5-3B79-920B-375A5A40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D18C-D740-4B61-530D-79715CAC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973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1314-D17B-909B-FA2F-7E538E47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8D45E-68D4-F4D0-0642-96C51DD7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52A9-4473-CF3C-1885-CADDCD49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D430-0165-FDA7-74F9-F5BA2194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E3B4-3C14-893F-0C7F-EBA640C1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600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179AC-4D13-588A-DFA9-A2A3B7B9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0BD5D-E98B-148C-24AC-2453B93DD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FD7E-E304-44D3-414B-4C9FDB31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25D24-AA48-9388-DAF3-71FEFD27A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3015E-E398-C344-E662-B279CACD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180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2A12B-6754-0A5F-170A-5629E967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F551-88ED-C71F-8F85-03DEB1571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3F33B-D0A9-3AF3-858F-DD8FE9E3E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3E79A-BB51-2C09-A767-255F282B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E975-F3BB-8317-3462-4579C3262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F141B-6499-CC8A-15FA-29AC325E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360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47EF-9F89-DA7B-B3E6-042681A9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4EB-C353-61EE-E80A-8D98177CF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745B-64EB-CB00-627A-99F5C5A0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4131B-0BBA-FBCF-3E38-F6F0C4E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FCB51-B46D-2E31-71F8-B65A9813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715157-5D01-53CA-7F20-AEE309EC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CFFED-4492-46AB-5391-F072A893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309FA-B501-A6AB-9517-14BFFCE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7803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416-7197-F53E-D99C-31C40877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AB0AA5-135B-4B1F-F68D-A8F57046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D6CFE-DA3F-FC6D-8FE1-E372ED0A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C391A-D373-00EB-F8A5-5CB40EB4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0447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75C0B-3FD7-D07A-9A87-A696DB30F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71869-BACF-2CAC-C62E-D377D319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7D49F-809C-1CA9-7EA8-C67D216C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167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252E-A48A-5AC5-39F4-EC7A35D9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6F759-0407-5B31-208D-A2D132ED9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738CB-3B5C-7B2B-5622-8095F0EC6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8FC93-73C5-6037-F481-2C91B0D0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1E310-A836-D339-0A14-39FE3237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1152C-782D-0014-3ED1-245E9810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995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863-5664-5FDF-0B04-A761FEB42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974C1-1289-145F-C896-5DA2AC88C3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CE2C9-B091-DB49-6CFC-90428E07E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DB1D2-89DA-60EA-8AE3-AE449305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BF404-1D80-1BA7-E475-D984D8C4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BCFC7-71D9-0A59-7672-19BEEF36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04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AB1A6E-507A-C765-FC1C-87D198A3D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D034-5231-E67D-C371-B9DFD3DC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C63F-9C45-E2D9-F964-A32401D57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C0A0C-FEAC-4932-A61E-9288A5E118AD}" type="datetimeFigureOut">
              <a:rPr lang="en-DK" smtClean="0"/>
              <a:t>15/05/2023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6FD2E-1129-8A12-6840-0CFD0AFA9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6A14F-8915-6CCC-A3C0-BB7EB44E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722D-04A5-4587-B520-C49A2FCA805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98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83BA8-B653-43E7-DD7F-42875D44EC76}"/>
              </a:ext>
            </a:extLst>
          </p:cNvPr>
          <p:cNvSpPr txBox="1"/>
          <p:nvPr/>
        </p:nvSpPr>
        <p:spPr>
          <a:xfrm>
            <a:off x="0" y="7102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Kabruushs</a:t>
            </a:r>
            <a:r>
              <a:rPr lang="en-GB" dirty="0"/>
              <a:t> </a:t>
            </a:r>
            <a:r>
              <a:rPr lang="en-GB" dirty="0" err="1"/>
              <a:t>monstre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7721D5-1E57-A111-DE7A-22A2CA81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438" y="0"/>
            <a:ext cx="5329561" cy="4656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8DBA71-0ED6-7B53-3DAA-3D9E420C6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540" y="0"/>
            <a:ext cx="2451898" cy="61966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73BCB6-3845-CACB-DFE5-69C6238E688C}"/>
              </a:ext>
            </a:extLst>
          </p:cNvPr>
          <p:cNvSpPr txBox="1"/>
          <p:nvPr/>
        </p:nvSpPr>
        <p:spPr>
          <a:xfrm>
            <a:off x="4455758" y="6196614"/>
            <a:ext cx="2361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Kan </a:t>
            </a:r>
            <a:r>
              <a:rPr lang="en-GB" sz="1100" dirty="0" err="1"/>
              <a:t>ikke</a:t>
            </a:r>
            <a:r>
              <a:rPr lang="en-GB" sz="1100" dirty="0"/>
              <a:t> willingly fail</a:t>
            </a:r>
            <a:endParaRPr lang="en-DK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6E6AE6-BDCB-AC84-3060-1656772C1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809" y="-1"/>
            <a:ext cx="2323730" cy="61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1AAB0C-D021-5F8C-FF26-4754DB8041F7}"/>
              </a:ext>
            </a:extLst>
          </p:cNvPr>
          <p:cNvSpPr txBox="1"/>
          <p:nvPr/>
        </p:nvSpPr>
        <p:spPr>
          <a:xfrm>
            <a:off x="0" y="71021"/>
            <a:ext cx="236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Celestial </a:t>
            </a:r>
            <a:r>
              <a:rPr lang="en-GB" dirty="0" err="1"/>
              <a:t>Vogtere</a:t>
            </a:r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53A2D9-ACB0-D624-8418-B77B4F2B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372" y="0"/>
            <a:ext cx="5832628" cy="45364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9F94F-5AC9-A61D-53A0-909893E04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396" y="0"/>
            <a:ext cx="278897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39500C-519A-2D7C-CFFE-EE3C8D2A5DBF}"/>
              </a:ext>
            </a:extLst>
          </p:cNvPr>
          <p:cNvSpPr txBox="1"/>
          <p:nvPr/>
        </p:nvSpPr>
        <p:spPr>
          <a:xfrm>
            <a:off x="6359372" y="6428911"/>
            <a:ext cx="2361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Celestial</a:t>
            </a:r>
            <a:endParaRPr lang="en-DK" sz="1100" dirty="0"/>
          </a:p>
        </p:txBody>
      </p:sp>
    </p:spTree>
    <p:extLst>
      <p:ext uri="{BB962C8B-B14F-4D97-AF65-F5344CB8AC3E}">
        <p14:creationId xmlns:p14="http://schemas.microsoft.com/office/powerpoint/2010/main" val="319215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44A977-F694-E62D-BDCF-EE525DC9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70" y="0"/>
            <a:ext cx="539786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09E74-EFDA-6DC6-B3B9-D9DC7F5B40C0}"/>
              </a:ext>
            </a:extLst>
          </p:cNvPr>
          <p:cNvSpPr txBox="1"/>
          <p:nvPr/>
        </p:nvSpPr>
        <p:spPr>
          <a:xfrm>
            <a:off x="514905" y="239697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Dragen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580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A1A5F2-D290-32AE-7FD3-C32D3162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48" y="0"/>
            <a:ext cx="6639852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2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EEDB1-5E2F-93F7-37CD-3649C44E8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7" y="0"/>
            <a:ext cx="6611273" cy="55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48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Hartung Bitsch Holm</dc:creator>
  <cp:lastModifiedBy>Tobias Hartung Bitsch Holm</cp:lastModifiedBy>
  <cp:revision>8</cp:revision>
  <dcterms:created xsi:type="dcterms:W3CDTF">2023-05-14T19:10:27Z</dcterms:created>
  <dcterms:modified xsi:type="dcterms:W3CDTF">2023-05-15T20:18:59Z</dcterms:modified>
</cp:coreProperties>
</file>