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38B4B-A277-4BA7-86EF-1DD5D04B792C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5602D-2D45-4A98-A9E5-7AA61731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read all the quotes out, just mention things like: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8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B379-28D0-5BF1-485E-238F0EA57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4B994-5654-31D9-AE9C-9659C1E5B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9268B-A4BE-E699-31A3-679245D0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529C-0B7E-BD8C-1705-FB9F9B22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E2FC-8142-1B28-E8EE-82A1B3ED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3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0918-2086-7142-BAE1-59111899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2F173-5D88-B41D-3243-E979800CF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CF27-5082-A643-37CD-B4589E94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DCFD5-8681-AB63-B560-8B909C69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22B68-FBEB-8E3B-759C-0E1C208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6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57044-6074-7A58-BCA0-721FBCE6D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3460B-08C8-26CA-5771-879C7E844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4B22-A481-B84F-01BD-6419715B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FCC0-06F3-6C30-9DE3-EFC7BE0D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66BE-BDA6-967F-F279-D5830083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205A-5DB6-2369-A6CB-D4EB59AA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FCBE-C4CD-5034-507C-03A4C8D5A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C49B-520B-3A4D-A08C-D1E54C6D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58D61-AAC2-A395-9FA2-80803A5B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3E6A7-B658-B445-5C8F-4639E646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1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E06D-93BD-5AA1-98C5-8CFE60B3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AC985-E894-1F9A-9735-1B31A2A7E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31AC4-E8EC-761B-75F3-641382B1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68442-E109-67B6-0D12-D8C7F62F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3F5C-452C-797F-718D-3DEB0B4C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BF92-DE76-FFF3-92B4-DE53882B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AA366-F7B6-3685-DC64-A354F3AB8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64A60-8101-8246-3DA6-77EBC211B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3A60B-9053-A39D-A3E8-345AE7B3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5BA0F-68A0-91B1-7FAF-2F74762D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E37BA-CEA7-E75F-DD27-7DEFFAB9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67DE-0D84-754C-5448-AA6AE788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03FDB-82B7-EB36-9D1E-3ED4F84F1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82BDA-E87F-4935-833E-FD0A8EB1B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A74CD-D5F6-838F-F813-0CFB8E3DA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DB13C-C339-BD99-3D38-6778924FB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C3B3D-C168-2CB3-5519-F3E668B0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A59DF-38F3-94DB-A06D-9F479265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57564-22CB-D8DB-C889-DAABA309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1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08D6-AAB5-ED70-859B-3E9680AD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00B10-13C8-4B5F-68E6-9924DF68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CA0E4-653F-87E0-E1E7-6DC4AEF8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36B00-C898-67A6-240E-CAEEE538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2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DAAA6-EE95-1F3F-81A0-8382FC43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B66D4-0CE7-18BA-731A-7901F5B6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E67E7-D098-94A2-F58F-55A53859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4F4A-E527-58ED-1F1E-50A2B84B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BF82-2B13-8620-A6C5-0DF38514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65C43-067D-A0D2-4B27-A8D43E52F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9D04C-4D52-C370-10E4-EDB55664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45C8D-C905-3344-7BFF-4F82E3AE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EBCD6-44BD-3AEF-394E-270CE99E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4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89D6-3E90-66E2-2826-521B2850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A57AA-6BF0-52BF-F3F9-804252873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D9C82-2706-4753-DDD4-121A9776F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F2261-B689-4C73-9513-B9EEDF73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A5FD1-47C2-87B2-4B20-889E2E43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09A85-E2C1-48F6-D0C1-C8085FFB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341E6-F3D3-E37C-3F58-10FC72B1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0E72A-EFDC-47EA-2A4E-5779F4F5B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D4728-9406-D058-A4BE-9AC6AC588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50319-FE91-4E73-956A-29A1EA14403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BBCC6-4A9A-64CD-FFE1-7287C2649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5A32D-7742-BB8D-E516-D902450A9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FF77-337C-6190-0564-6FD142228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Agent based models of debt and collapse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1D495-37BD-E992-8528-457EB4ABB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8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9E67-2A39-02B6-EB51-3F3391B4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econophysics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6BB3-F810-DFAC-DEF9-BE0D50A58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the economists say?</a:t>
            </a:r>
            <a:endParaRPr lang="en-US" i="1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MTStd"/>
              </a:rPr>
              <a:t>“What we seek from a ‘benchmark model’ in macroeconomics is not always clear. [He] suggests that we should be looking ‘for a </a:t>
            </a:r>
            <a:r>
              <a:rPr lang="en-US" sz="1800" b="0" i="1" u="none" strike="noStrike" baseline="0" dirty="0">
                <a:latin typeface="TimesNewRomanMTStd-Italic"/>
              </a:rPr>
              <a:t>simple </a:t>
            </a:r>
            <a:r>
              <a:rPr lang="en-US" sz="1800" b="0" i="0" u="none" strike="noStrike" baseline="0" dirty="0">
                <a:latin typeface="TimesNewRomanMTStd"/>
              </a:rPr>
              <a:t>model which we could teach to graduate students to provide them with a less misleading framework […]”</a:t>
            </a:r>
            <a:endParaRPr lang="en-US" sz="1800" i="1" dirty="0">
              <a:latin typeface="TimesNewRomanMTStd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MTStd"/>
              </a:rPr>
              <a:t>“The models should capture what we believe are the macro-essential characteristics of the behavior of firms and people, and not try to capture all relevant dynamics. Only then can they serve their purpose, remain simple enough, and provide a platform for theoretical discussions.”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MTStd"/>
              </a:rPr>
              <a:t>“And with so many parameters, macro-econometrics becomes little more than an exercise in curve fitting […]”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958C6-0078-3C59-C75B-98C95C3EB8FD}"/>
              </a:ext>
            </a:extLst>
          </p:cNvPr>
          <p:cNvSpPr txBox="1"/>
          <p:nvPr/>
        </p:nvSpPr>
        <p:spPr>
          <a:xfrm>
            <a:off x="1346200" y="1304155"/>
            <a:ext cx="799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Or: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Are physicist the most arrogant scientists?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449D2D3-7486-3CE6-D64D-8DA6A049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333" y="3961342"/>
            <a:ext cx="1789067" cy="253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BB30D8-349A-EBFB-6396-C0795C348823}"/>
              </a:ext>
            </a:extLst>
          </p:cNvPr>
          <p:cNvSpPr txBox="1"/>
          <p:nvPr/>
        </p:nvSpPr>
        <p:spPr>
          <a:xfrm>
            <a:off x="10007600" y="6612467"/>
            <a:ext cx="185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by </a:t>
            </a:r>
            <a:r>
              <a:rPr lang="en-GB" dirty="0" err="1"/>
              <a:t>Jérémy</a:t>
            </a:r>
            <a:r>
              <a:rPr lang="en-GB" dirty="0"/>
              <a:t> </a:t>
            </a:r>
            <a:r>
              <a:rPr lang="en-GB" dirty="0" err="1"/>
              <a:t>Barande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21CC19-CCA7-83D5-7247-74F5FFFF2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29402"/>
            <a:ext cx="8940800" cy="664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5F6159-3A88-FE0D-E632-FD2355C7DD43}"/>
              </a:ext>
            </a:extLst>
          </p:cNvPr>
          <p:cNvSpPr txBox="1"/>
          <p:nvPr/>
        </p:nvSpPr>
        <p:spPr>
          <a:xfrm>
            <a:off x="948267" y="6354375"/>
            <a:ext cx="514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quotes and equation from [Stiglitz18].</a:t>
            </a:r>
          </a:p>
        </p:txBody>
      </p:sp>
    </p:spTree>
    <p:extLst>
      <p:ext uri="{BB962C8B-B14F-4D97-AF65-F5344CB8AC3E}">
        <p14:creationId xmlns:p14="http://schemas.microsoft.com/office/powerpoint/2010/main" val="202838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23A6-7F3D-79A9-4D54-E751D98C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Fisher’s debt-deflation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4B6F-2B94-C207-E88C-EDB9D44C4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Original. Simplified. My interpretation/implementation.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23527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A8A3-FBE8-0BF7-99A8-E19D29B5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2C94-837F-5D8B-BFD5-BD90D08A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Variables: Production, debt (and money), beta</a:t>
            </a:r>
          </a:p>
          <a:p>
            <a:r>
              <a:rPr lang="en-US" dirty="0"/>
              <a:t>Transaction, buyer j(</a:t>
            </a:r>
            <a:r>
              <a:rPr lang="en-US" dirty="0" err="1"/>
              <a:t>asmine</a:t>
            </a:r>
            <a:r>
              <a:rPr lang="en-US" dirty="0"/>
              <a:t>) and seller </a:t>
            </a:r>
            <a:r>
              <a:rPr lang="en-US" dirty="0" err="1"/>
              <a:t>i</a:t>
            </a:r>
            <a:r>
              <a:rPr lang="en-US" dirty="0"/>
              <a:t>(</a:t>
            </a:r>
            <a:r>
              <a:rPr lang="en-US" dirty="0" err="1"/>
              <a:t>saac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6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CBA6-D9A0-DDCC-C72A-3B71D2A2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F6E51-A293-49A6-3141-21DF6571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Simplified i.e. “update free interest rate, adjust interest rate for PD”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D1E8E1-4601-7974-AB45-5AE93FD5D246}"/>
              </a:ext>
            </a:extLst>
          </p:cNvPr>
          <p:cNvSpPr/>
          <p:nvPr/>
        </p:nvSpPr>
        <p:spPr>
          <a:xfrm>
            <a:off x="9635067" y="4907227"/>
            <a:ext cx="2472267" cy="188303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 reminder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: production capacity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d</a:t>
            </a:r>
            <a:r>
              <a:rPr lang="en-US" sz="1600" dirty="0">
                <a:solidFill>
                  <a:schemeClr val="tx1"/>
                </a:solidFill>
              </a:rPr>
              <a:t>: debt</a:t>
            </a:r>
            <a:endParaRPr lang="da-DK" sz="1600" dirty="0">
              <a:solidFill>
                <a:srgbClr val="202122"/>
              </a:solidFill>
              <a:effectLst/>
              <a:latin typeface="SBL BibLit"/>
            </a:endParaRPr>
          </a:p>
          <a:p>
            <a:pPr algn="ctr"/>
            <a:r>
              <a:rPr lang="el-GR" sz="1600" i="0" dirty="0">
                <a:solidFill>
                  <a:srgbClr val="202122"/>
                </a:solidFill>
                <a:effectLst/>
                <a:latin typeface="SBL BibLit"/>
              </a:rPr>
              <a:t>β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: </a:t>
            </a:r>
            <a:r>
              <a:rPr lang="da-DK" sz="1600" i="0" dirty="0" err="1">
                <a:solidFill>
                  <a:srgbClr val="202122"/>
                </a:solidFill>
                <a:effectLst/>
                <a:latin typeface="SBL BibLit"/>
              </a:rPr>
              <a:t>risk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 factor</a:t>
            </a:r>
          </a:p>
          <a:p>
            <a:pPr algn="ctr"/>
            <a:r>
              <a:rPr lang="el-GR" sz="1600" i="0" dirty="0">
                <a:solidFill>
                  <a:srgbClr val="202122"/>
                </a:solidFill>
                <a:effectLst/>
                <a:latin typeface="SBL BibLit"/>
              </a:rPr>
              <a:t>α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: </a:t>
            </a:r>
            <a:r>
              <a:rPr lang="da-DK" sz="1600" i="1" dirty="0">
                <a:solidFill>
                  <a:srgbClr val="202122"/>
                </a:solidFill>
                <a:effectLst/>
                <a:latin typeface="SBL BibLit"/>
              </a:rPr>
              <a:t>d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 to </a:t>
            </a:r>
            <a:r>
              <a:rPr lang="da-DK" sz="1600" i="1" dirty="0">
                <a:solidFill>
                  <a:srgbClr val="202122"/>
                </a:solidFill>
                <a:effectLst/>
                <a:latin typeface="SBL BibLit"/>
              </a:rPr>
              <a:t>p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 efficiency</a:t>
            </a:r>
          </a:p>
          <a:p>
            <a:pPr algn="ctr"/>
            <a:r>
              <a:rPr lang="da-DK" sz="1600" i="1" dirty="0">
                <a:solidFill>
                  <a:srgbClr val="202122"/>
                </a:solidFill>
                <a:latin typeface="SBL BibLit"/>
              </a:rPr>
              <a:t>r: </a:t>
            </a:r>
            <a:r>
              <a:rPr lang="da-DK" sz="1600" dirty="0" err="1">
                <a:solidFill>
                  <a:srgbClr val="202122"/>
                </a:solidFill>
                <a:latin typeface="SBL BibLit"/>
              </a:rPr>
              <a:t>interest</a:t>
            </a:r>
            <a:r>
              <a:rPr lang="da-DK" sz="1600" dirty="0">
                <a:solidFill>
                  <a:srgbClr val="202122"/>
                </a:solidFill>
                <a:latin typeface="SBL BibLit"/>
              </a:rPr>
              <a:t> rate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10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41AB-1EFD-9F43-8C3B-4832686F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76C8-943B-B05B-D412-E252B7BC2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Interest rate free, buying power</a:t>
            </a:r>
          </a:p>
          <a:p>
            <a:r>
              <a:rPr lang="en-US" dirty="0"/>
              <a:t>Updating interest rate adjusted</a:t>
            </a:r>
          </a:p>
          <a:p>
            <a:pPr lvl="1"/>
            <a:r>
              <a:rPr lang="en-US" dirty="0"/>
              <a:t>Bank colleague: “Ehm, shouldn’t we take into account they may not pay back the loan?”</a:t>
            </a:r>
          </a:p>
          <a:p>
            <a:endParaRPr lang="en-US" dirty="0"/>
          </a:p>
          <a:p>
            <a:r>
              <a:rPr lang="en-US" dirty="0"/>
              <a:t>Adjusted interest rate outline of derivation, plot of values</a:t>
            </a:r>
          </a:p>
        </p:txBody>
      </p:sp>
    </p:spTree>
    <p:extLst>
      <p:ext uri="{BB962C8B-B14F-4D97-AF65-F5344CB8AC3E}">
        <p14:creationId xmlns:p14="http://schemas.microsoft.com/office/powerpoint/2010/main" val="60507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EDD4-5DF2-1205-E486-ADF76B09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258-D790-CAC8-B3A2-725073F9A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and interest rate</a:t>
            </a:r>
          </a:p>
          <a:p>
            <a:r>
              <a:rPr lang="en-US" dirty="0"/>
              <a:t>beta</a:t>
            </a:r>
          </a:p>
          <a:p>
            <a:r>
              <a:rPr lang="en-US" dirty="0"/>
              <a:t>Animation values</a:t>
            </a:r>
          </a:p>
        </p:txBody>
      </p:sp>
    </p:spTree>
    <p:extLst>
      <p:ext uri="{BB962C8B-B14F-4D97-AF65-F5344CB8AC3E}">
        <p14:creationId xmlns:p14="http://schemas.microsoft.com/office/powerpoint/2010/main" val="58472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D717-E83F-605F-7EFC-F19594BC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F0311-5634-C5A8-16FD-3CB350D0B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extreme boom-busts</a:t>
            </a:r>
          </a:p>
          <a:p>
            <a:r>
              <a:rPr lang="en-US" dirty="0"/>
              <a:t>Companies hate debt (beta small)</a:t>
            </a:r>
          </a:p>
          <a:p>
            <a:r>
              <a:rPr lang="en-US" dirty="0"/>
              <a:t>Greedy bank</a:t>
            </a:r>
          </a:p>
        </p:txBody>
      </p:sp>
    </p:spTree>
    <p:extLst>
      <p:ext uri="{BB962C8B-B14F-4D97-AF65-F5344CB8AC3E}">
        <p14:creationId xmlns:p14="http://schemas.microsoft.com/office/powerpoint/2010/main" val="318747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B3FC-88DC-04C3-67BB-21954268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3A9A-5831-8408-7B06-1088B43B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[Stiglitz18]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Stiglitz, J. E. (2018). Where modern macroeconomics went wrong.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Oxford Review of Economic Policy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34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(1-2), 70-106.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0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337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SBL BibLit</vt:lpstr>
      <vt:lpstr>TimesNewRomanMTStd</vt:lpstr>
      <vt:lpstr>TimesNewRomanMTStd-Italic</vt:lpstr>
      <vt:lpstr>Aptos</vt:lpstr>
      <vt:lpstr>Aptos Display</vt:lpstr>
      <vt:lpstr>Arial</vt:lpstr>
      <vt:lpstr>Office Theme</vt:lpstr>
      <vt:lpstr>Agent based models of debt and collapse</vt:lpstr>
      <vt:lpstr>Why econophysics?</vt:lpstr>
      <vt:lpstr>Fisher’s debt-deflation cycle</vt:lpstr>
      <vt:lpstr>Introduction to model</vt:lpstr>
      <vt:lpstr>Algorithm</vt:lpstr>
      <vt:lpstr>Parts of algorithm</vt:lpstr>
      <vt:lpstr>Results</vt:lpstr>
      <vt:lpstr>Difficulties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Hartung Bitsch Holm</dc:creator>
  <cp:lastModifiedBy>Tobias Hartung Bitsch Holm</cp:lastModifiedBy>
  <cp:revision>28</cp:revision>
  <dcterms:created xsi:type="dcterms:W3CDTF">2024-10-07T06:35:09Z</dcterms:created>
  <dcterms:modified xsi:type="dcterms:W3CDTF">2024-10-07T12:47:57Z</dcterms:modified>
</cp:coreProperties>
</file>