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2AE5-ED3A-C1FD-8B80-776794728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DA2F6-29BF-5E6C-13A1-1B4EE0A7A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2A4B8-9BBA-AFD2-CD86-5B0A6E06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1BD5-A70E-47DD-BB2A-E2A28E3DBFF8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3A44-861F-D04F-4518-4FF778D0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9A5D3-B2F7-0E1F-08CC-7D7CD13D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C6-5769-426C-89F3-218913F5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60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10E4-798D-C4F6-3310-0DA97B69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D0E4-0D98-9B1D-9367-906534011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35A95-19F3-05D9-5337-271C6948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1BD5-A70E-47DD-BB2A-E2A28E3DBFF8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42341-7D96-3631-58E2-CDDAA76B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982EA-C3F6-0DE2-A8B0-50475EFA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C6-5769-426C-89F3-218913F5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92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CE1DF-ABD7-DA82-81BB-0F5EFDBA9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F31EC-25EE-77CB-A865-D5B58B0F1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20502-24A8-2C98-95CA-DEBA0622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1BD5-A70E-47DD-BB2A-E2A28E3DBFF8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B94C2-801F-FD9E-F3BC-0143E8CF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4A9D0-F83E-1898-2E28-EDF29ED0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C6-5769-426C-89F3-218913F5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71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853D-DD84-93C8-6244-81BC312A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C9792-B696-54E9-6434-7DF284DC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94506-A75B-8924-5912-C06E40C7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1BD5-A70E-47DD-BB2A-E2A28E3DBFF8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AAC39-B503-E954-0BE6-07BDC0DA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79AE2-CAB7-45DE-5877-3E7BD750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C6-5769-426C-89F3-218913F5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58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4279-EB61-56E4-EAC8-42E20A74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7B778-B469-5152-9800-E02724BBB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9C44-96D4-62A2-A689-A547015B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1BD5-A70E-47DD-BB2A-E2A28E3DBFF8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98D4A-6371-DD71-897A-9805A7F1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EA062-7B07-9566-12C4-347C8917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C6-5769-426C-89F3-218913F5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00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17D0-DF2D-75AE-6EE5-4A20D47D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4E5F-DA19-4ED6-9C99-F66FFDF5A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764C3-296C-6167-6C21-4B63D2F66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02AE9-8DAB-53F3-89BE-BF06AEDD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1BD5-A70E-47DD-BB2A-E2A28E3DBFF8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0C9B2-691B-71EA-7B81-6E54BA1F7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905E0-99D2-ACE2-E93A-EB18BEED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C6-5769-426C-89F3-218913F5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5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0F96-A084-4305-919B-12670F08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91B1B-E7F3-6907-BFA1-456E3584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93E58-7EC4-02B6-96D6-0E396EDEF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E1A00-D404-E2F7-F1DF-9C16D5A2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4BEAB-C989-7E35-ED57-B912BBCB2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5DB44-3348-6177-3E2F-A2BD6D56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1BD5-A70E-47DD-BB2A-E2A28E3DBFF8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C7DF3-EA25-9815-EB66-0C35A97D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1E16B-4F35-F5E7-B01D-5C350870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C6-5769-426C-89F3-218913F5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85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F207-22EE-88FA-8A72-964A570D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08FC2-C5BE-5338-802A-2594554D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1BD5-A70E-47DD-BB2A-E2A28E3DBFF8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70972-6C20-D508-FEF0-A74DA215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82520-06E7-9BB0-CE5D-F7892E46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C6-5769-426C-89F3-218913F5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14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E07C2-44DF-94A2-04DA-4B16EEA3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1BD5-A70E-47DD-BB2A-E2A28E3DBFF8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610FD-2A5D-9EBF-5A8D-61EC34A0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43DDF-E89C-00FE-6568-C47EAABA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C6-5769-426C-89F3-218913F5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52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C23D-6B9C-AE64-901B-CD439C85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87A2-8271-2920-22BA-9FD6F09E1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FA7C6-756A-3428-9B2C-D6BA27C20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B55E7-EDD7-4768-F3BB-7C760BAC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1BD5-A70E-47DD-BB2A-E2A28E3DBFF8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67858-305D-2B81-0FB5-BC6DFBDC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0455A-636C-00BF-7C6B-ED1C42F5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C6-5769-426C-89F3-218913F5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825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32E4-C3AE-0FCD-DCDE-D59E1BCC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4DE19-F6CB-ABB9-9488-1C7983D28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2B718-9246-8F17-4528-3BBAE0CA3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CCF5D-8C81-7551-556C-38BF4751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C1BD5-A70E-47DD-BB2A-E2A28E3DBFF8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27368-A441-0325-C635-93B436E3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DAF83-6B5F-5629-FA90-C6A13979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C6-5769-426C-89F3-218913F5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21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EC3F1-BCC7-D164-0C0C-7C56BDA3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18EDC-3E45-E895-1DCF-D2E8411C9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181C5-6CA6-24FF-D7C5-5C1836DBA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C1BD5-A70E-47DD-BB2A-E2A28E3DBFF8}" type="datetimeFigureOut">
              <a:rPr lang="en-GB" smtClean="0"/>
              <a:t>13/09/2024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BC206-032F-5731-C114-C55DFE1B0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DFF1A-238D-35B6-B77E-0C1EFF7DB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0BBC6-5769-426C-89F3-218913F5F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20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53AD-AC94-F1AA-F2E8-8019904CD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model of economic crashes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3565C-9246-C229-AC09-5B0AB3D9E5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65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8657-0846-F17C-5F2C-6CBB8873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mutually exclusive theories of banking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0922-CA10-B15D-439F-97D5F8A1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fractional reserve theory of banking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Banks only make money in groups, by keeping money in reserve.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financial intermediation theory of banking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Bank = Company.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credit creation theory of banking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Individual banks can create credit out of thin air.</a:t>
            </a:r>
          </a:p>
        </p:txBody>
      </p:sp>
    </p:spTree>
    <p:extLst>
      <p:ext uri="{BB962C8B-B14F-4D97-AF65-F5344CB8AC3E}">
        <p14:creationId xmlns:p14="http://schemas.microsoft.com/office/powerpoint/2010/main" val="415048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3934-8EEF-8DC9-BCA7-356FD560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money out of thin 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5D5-2395-FA4E-3D3C-F51765A3D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Ask if anyone has owned a company or similar.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“Where you able to create money? Not by selling anything or providing a service. Could you snap your fingers and create credit?”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individuals create money?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“Alright, if you couldn’t, maybe that’s just you. I’ll try myself.”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Snap my fingers, no money appears.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While looking through the drawers say: “Hm, maybe some Infinity stones or something would do it. Sorry everyone, still new around here.”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“Find” the suit jacket: “Aha, this might do it”.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banks create money?</a:t>
            </a:r>
          </a:p>
        </p:txBody>
      </p:sp>
    </p:spTree>
    <p:extLst>
      <p:ext uri="{BB962C8B-B14F-4D97-AF65-F5344CB8AC3E}">
        <p14:creationId xmlns:p14="http://schemas.microsoft.com/office/powerpoint/2010/main" val="429130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2B87-032C-D5B6-2C12-65842867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Suisse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095C8-6F20-AFFE-3C26-6362DDCF5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volunteer to play the Gulf Investor.</a:t>
            </a:r>
          </a:p>
          <a:p>
            <a:r>
              <a:rPr lang="en-US" dirty="0"/>
              <a:t>“Hi X, would you like to buy 7 billion worth of preferred stocks? Preferred stocks being normal stocks, but cooler.”</a:t>
            </a:r>
          </a:p>
          <a:p>
            <a:r>
              <a:rPr lang="en-US" dirty="0"/>
              <a:t>“Oh, you don’t have 7 billion? How about I just loan them to you.”</a:t>
            </a:r>
          </a:p>
        </p:txBody>
      </p:sp>
    </p:spTree>
    <p:extLst>
      <p:ext uri="{BB962C8B-B14F-4D97-AF65-F5344CB8AC3E}">
        <p14:creationId xmlns:p14="http://schemas.microsoft.com/office/powerpoint/2010/main" val="310518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231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 model of economic crashes</vt:lpstr>
      <vt:lpstr>Three mutually exclusive theories of banking</vt:lpstr>
      <vt:lpstr>Creating money out of thin air</vt:lpstr>
      <vt:lpstr>Credit Suisse 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Hartung Bitsch Holm</dc:creator>
  <cp:lastModifiedBy>Tobias Hartung Bitsch Holm</cp:lastModifiedBy>
  <cp:revision>4</cp:revision>
  <dcterms:created xsi:type="dcterms:W3CDTF">2024-09-13T06:22:35Z</dcterms:created>
  <dcterms:modified xsi:type="dcterms:W3CDTF">2024-09-13T09:36:37Z</dcterms:modified>
</cp:coreProperties>
</file>