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25/07/2024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620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769316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AM29F080B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1540" y="314096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461504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MAC-GBD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25709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1957448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FM28V100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46500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75764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28148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3271530" y="165784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65141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80176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705420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6937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16358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00334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020272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31571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82332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58929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04745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 rot="16200000">
            <a:off x="5922150" y="4315710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74178" y="4315710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16200000">
            <a:off x="1169622" y="4711754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193252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69089" y="303295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69089" y="3392996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64388" y="295165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nF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057121" y="331169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672916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5916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76356" y="3753036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097324" y="36717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µF</a:t>
            </a:r>
            <a:endParaRPr lang="fr-FR" dirty="0"/>
          </a:p>
        </p:txBody>
      </p:sp>
      <p:sp>
        <p:nvSpPr>
          <p:cNvPr id="43" name="Corde 42"/>
          <p:cNvSpPr/>
          <p:nvPr/>
        </p:nvSpPr>
        <p:spPr>
          <a:xfrm rot="6759918">
            <a:off x="6808230" y="3477519"/>
            <a:ext cx="292791" cy="28169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776356" y="4113076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100392" y="40050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789802" y="1826822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879812" y="124378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cathode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915816" y="21328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anode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436096" y="188640"/>
            <a:ext cx="396044" cy="46805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056276" y="584684"/>
            <a:ext cx="288032" cy="216024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76356" y="4437112"/>
            <a:ext cx="360040" cy="1800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8136396" y="4365104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chips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 rot="16200000">
            <a:off x="5706126" y="431109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/>
          <p:cNvCxnSpPr>
            <a:stCxn id="53" idx="3"/>
            <a:endCxn id="28" idx="3"/>
          </p:cNvCxnSpPr>
          <p:nvPr/>
        </p:nvCxnSpPr>
        <p:spPr>
          <a:xfrm>
            <a:off x="5886146" y="4221088"/>
            <a:ext cx="216024" cy="46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5868144" y="4581128"/>
            <a:ext cx="216024" cy="4612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5796136" y="38877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x2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263085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972" y="-1"/>
            <a:ext cx="4824028" cy="357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OICHOT\Downloads\IMG_20240725_2136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0"/>
            <a:ext cx="790235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ownloads\IMG_20240725_2135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4212468" cy="6853938"/>
          </a:xfrm>
          <a:prstGeom prst="rect">
            <a:avLst/>
          </a:prstGeom>
          <a:noFill/>
        </p:spPr>
      </p:pic>
      <p:pic>
        <p:nvPicPr>
          <p:cNvPr id="3076" name="Picture 4" descr="C:\Users\BOICHOT\Downloads\IMG_20240725_2119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7354" y="0"/>
            <a:ext cx="456914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</Words>
  <Application>Microsoft Office PowerPoint</Application>
  <PresentationFormat>Affichage à l'écran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18</cp:revision>
  <dcterms:created xsi:type="dcterms:W3CDTF">2024-06-17T18:48:42Z</dcterms:created>
  <dcterms:modified xsi:type="dcterms:W3CDTF">2024-07-25T19:55:05Z</dcterms:modified>
</cp:coreProperties>
</file>