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67544" y="314558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2570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336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5933401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571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6200000">
            <a:off x="5922150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74178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69089" y="303295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69089" y="339299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64388" y="2951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57121" y="33116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591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76356" y="375303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097324" y="367173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22µF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8</cp:revision>
  <dcterms:created xsi:type="dcterms:W3CDTF">2024-06-17T18:48:42Z</dcterms:created>
  <dcterms:modified xsi:type="dcterms:W3CDTF">2024-06-17T19:34:47Z</dcterms:modified>
</cp:coreProperties>
</file>