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26/07/2024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GB_Mini_Camera-main\Component_placem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620"/>
            <a:ext cx="7524882" cy="659334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59532" y="769316"/>
            <a:ext cx="1476164" cy="2592288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AM29F080B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431540" y="3140968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347864" y="2461504"/>
            <a:ext cx="1980220" cy="2016224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MAC-GBD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19872" y="42570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300192" y="1957448"/>
            <a:ext cx="1224136" cy="1728192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FM28V100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6372200" y="346500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755576" y="3757648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2627784" y="228148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 rot="16200000">
            <a:off x="3271530" y="1657845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16200000">
            <a:off x="3509882" y="165141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203848" y="4801764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4283968" y="1705420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64088" y="46937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 rot="16200000">
            <a:off x="5886146" y="316358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 rot="16200000">
            <a:off x="2357754" y="100334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7020272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 rot="16200000">
            <a:off x="6390202" y="4315711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5202070" y="82332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48164" y="58929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1043608" y="193252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 rot="16200000">
            <a:off x="5994158" y="204745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 rot="16200000">
            <a:off x="6174178" y="4315710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16200000">
            <a:off x="1169622" y="4711754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6012160" y="193252"/>
            <a:ext cx="648072" cy="32403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769089" y="3032956"/>
            <a:ext cx="360040" cy="18002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769089" y="3392996"/>
            <a:ext cx="360040" cy="18002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8064388" y="295165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 nF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057121" y="331169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100 nF</a:t>
            </a:r>
            <a:endParaRPr lang="fr-FR" dirty="0"/>
          </a:p>
        </p:txBody>
      </p:sp>
      <p:sp>
        <p:nvSpPr>
          <p:cNvPr id="38" name="Rectangle 37"/>
          <p:cNvSpPr/>
          <p:nvPr/>
        </p:nvSpPr>
        <p:spPr>
          <a:xfrm>
            <a:off x="7776356" y="2322168"/>
            <a:ext cx="360040" cy="18002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8064388" y="22408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pF</a:t>
            </a:r>
            <a:endParaRPr lang="fr-FR" dirty="0"/>
          </a:p>
        </p:txBody>
      </p:sp>
      <p:sp>
        <p:nvSpPr>
          <p:cNvPr id="40" name="Rectangle 39"/>
          <p:cNvSpPr/>
          <p:nvPr/>
        </p:nvSpPr>
        <p:spPr>
          <a:xfrm>
            <a:off x="7776356" y="3753036"/>
            <a:ext cx="360040" cy="18002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8097324" y="3671736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22 µF</a:t>
            </a:r>
            <a:endParaRPr lang="fr-FR" dirty="0"/>
          </a:p>
        </p:txBody>
      </p:sp>
      <p:sp>
        <p:nvSpPr>
          <p:cNvPr id="43" name="Corde 42"/>
          <p:cNvSpPr/>
          <p:nvPr/>
        </p:nvSpPr>
        <p:spPr>
          <a:xfrm rot="6759918">
            <a:off x="6808230" y="3477519"/>
            <a:ext cx="292791" cy="281690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776356" y="4113076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100392" y="400506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 k</a:t>
            </a:r>
            <a:r>
              <a:rPr lang="el-GR" dirty="0" smtClean="0"/>
              <a:t>Ω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2789802" y="1826822"/>
            <a:ext cx="360040" cy="180020"/>
          </a:xfrm>
          <a:prstGeom prst="rect">
            <a:avLst/>
          </a:prstGeom>
          <a:solidFill>
            <a:schemeClr val="tx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2879812" y="124378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cathode</a:t>
            </a:r>
            <a:endParaRPr lang="fr-FR" sz="1200" dirty="0"/>
          </a:p>
        </p:txBody>
      </p:sp>
      <p:sp>
        <p:nvSpPr>
          <p:cNvPr id="49" name="ZoneTexte 48"/>
          <p:cNvSpPr txBox="1"/>
          <p:nvPr/>
        </p:nvSpPr>
        <p:spPr>
          <a:xfrm>
            <a:off x="2915816" y="213285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anode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5436096" y="188640"/>
            <a:ext cx="396044" cy="468052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056276" y="584684"/>
            <a:ext cx="288032" cy="216024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776356" y="4437112"/>
            <a:ext cx="360040" cy="180020"/>
          </a:xfrm>
          <a:prstGeom prst="rect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/>
          <p:cNvSpPr txBox="1"/>
          <p:nvPr/>
        </p:nvSpPr>
        <p:spPr>
          <a:xfrm>
            <a:off x="8136396" y="4365104"/>
            <a:ext cx="66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chips</a:t>
            </a:r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776356" y="2672916"/>
            <a:ext cx="360040" cy="180020"/>
          </a:xfrm>
          <a:prstGeom prst="rect">
            <a:avLst/>
          </a:prstGeom>
          <a:solidFill>
            <a:srgbClr val="00206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8064388" y="259161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39 </a:t>
            </a:r>
            <a:r>
              <a:rPr lang="fr-FR" dirty="0" smtClean="0"/>
              <a:t>pF</a:t>
            </a:r>
            <a:endParaRPr lang="fr-FR" dirty="0"/>
          </a:p>
        </p:txBody>
      </p:sp>
      <p:sp>
        <p:nvSpPr>
          <p:cNvPr id="60" name="Rectangle 59"/>
          <p:cNvSpPr/>
          <p:nvPr/>
        </p:nvSpPr>
        <p:spPr>
          <a:xfrm rot="5400000">
            <a:off x="5922150" y="4311098"/>
            <a:ext cx="360040" cy="180020"/>
          </a:xfrm>
          <a:prstGeom prst="rect">
            <a:avLst/>
          </a:prstGeom>
          <a:solidFill>
            <a:srgbClr val="002060">
              <a:alpha val="5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4263085" cy="3573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9972" y="-1"/>
            <a:ext cx="4824028" cy="3573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OICHOT\Downloads\IMG_20240725_2136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0"/>
            <a:ext cx="790235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ownloads\IMG_20240725_21355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0"/>
            <a:ext cx="4212468" cy="6853938"/>
          </a:xfrm>
          <a:prstGeom prst="rect">
            <a:avLst/>
          </a:prstGeom>
          <a:noFill/>
        </p:spPr>
      </p:pic>
      <p:pic>
        <p:nvPicPr>
          <p:cNvPr id="3076" name="Picture 4" descr="C:\Users\BOICHOT\Downloads\IMG_20240725_2119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7354" y="0"/>
            <a:ext cx="4569142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19</Words>
  <Application>Microsoft Office PowerPoint</Application>
  <PresentationFormat>Affichage à l'écran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19</cp:revision>
  <dcterms:created xsi:type="dcterms:W3CDTF">2024-06-17T18:48:42Z</dcterms:created>
  <dcterms:modified xsi:type="dcterms:W3CDTF">2024-07-26T06:34:16Z</dcterms:modified>
</cp:coreProperties>
</file>