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6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22/07/2024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22/07/2024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22/07/2024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22/07/2024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22/07/2024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22/07/2024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22/07/2024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ownloads\GB_Mini_Camera-main\Component_place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620"/>
            <a:ext cx="7524882" cy="659334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59532" y="769316"/>
            <a:ext cx="1476164" cy="2592288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AM29F080B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31540" y="314096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47864" y="2461504"/>
            <a:ext cx="1980220" cy="2016224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MAC-GBD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419872" y="425709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300192" y="1957448"/>
            <a:ext cx="1224136" cy="1728192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FM28V100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372200" y="346500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55576" y="3757648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627784" y="228148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16200000">
            <a:off x="3271530" y="1657845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16200000">
            <a:off x="3509882" y="165141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203848" y="480176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283968" y="1705420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64088" y="469375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rot="16200000">
            <a:off x="5886146" y="316358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16200000">
            <a:off x="2357754" y="100334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020272" y="19325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rot="16200000">
            <a:off x="6390202" y="431571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 rot="16200000">
            <a:off x="5202070" y="82332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048164" y="589296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043608" y="19325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 rot="16200000">
            <a:off x="5994158" y="2047458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 rot="16200000">
            <a:off x="5922150" y="4315710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 rot="16200000">
            <a:off x="6174178" y="4315710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 rot="16200000">
            <a:off x="1169622" y="4711754"/>
            <a:ext cx="360040" cy="18002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012160" y="193252"/>
            <a:ext cx="648072" cy="32403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7769089" y="3032956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769089" y="3392996"/>
            <a:ext cx="360040" cy="18002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8064388" y="295165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 nF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057121" y="331169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100 nF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7776356" y="2672916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8064388" y="25916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22 pF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7776356" y="3753036"/>
            <a:ext cx="360040" cy="18002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8097324" y="367173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22 µF</a:t>
            </a:r>
            <a:endParaRPr lang="fr-FR" dirty="0"/>
          </a:p>
        </p:txBody>
      </p:sp>
      <p:sp>
        <p:nvSpPr>
          <p:cNvPr id="43" name="Corde 42"/>
          <p:cNvSpPr/>
          <p:nvPr/>
        </p:nvSpPr>
        <p:spPr>
          <a:xfrm rot="6759918">
            <a:off x="6808230" y="3477519"/>
            <a:ext cx="292791" cy="281690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7776356" y="4113076"/>
            <a:ext cx="360040" cy="1800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8100392" y="400506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k</a:t>
            </a:r>
            <a:r>
              <a:rPr lang="el-GR" dirty="0" smtClean="0"/>
              <a:t>Ω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 rot="5400000">
            <a:off x="2789802" y="1826822"/>
            <a:ext cx="360040" cy="1800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2879812" y="124378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cathode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915816" y="213285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anode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5436096" y="188640"/>
            <a:ext cx="396044" cy="468052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056276" y="584684"/>
            <a:ext cx="288032" cy="216024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776356" y="4437112"/>
            <a:ext cx="360040" cy="180020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8136396" y="4365104"/>
            <a:ext cx="66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chips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</Words>
  <Application>Microsoft Office PowerPoint</Application>
  <PresentationFormat>Affichage à l'écran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13</cp:revision>
  <dcterms:created xsi:type="dcterms:W3CDTF">2024-06-17T18:48:42Z</dcterms:created>
  <dcterms:modified xsi:type="dcterms:W3CDTF">2024-07-22T11:26:10Z</dcterms:modified>
</cp:coreProperties>
</file>