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8" autoAdjust="0"/>
  </p:normalViewPr>
  <p:slideViewPr>
    <p:cSldViewPr>
      <p:cViewPr>
        <p:scale>
          <a:sx n="66" d="100"/>
          <a:sy n="66" d="100"/>
        </p:scale>
        <p:origin x="-73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97519" y="457200"/>
            <a:ext cx="3456000" cy="5760000"/>
            <a:chOff x="2150772" y="457200"/>
            <a:chExt cx="3456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150772" y="457200"/>
              <a:ext cx="3456000" cy="57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Segoe WP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0772" y="475202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WP" pitchFamily="34" charset="0"/>
                </a:rPr>
                <a:t>IVLE Metro</a:t>
              </a:r>
              <a:endParaRPr lang="en-SG" sz="14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6972" y="782979"/>
              <a:ext cx="3107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Segoe WP" pitchFamily="34" charset="0"/>
                </a:rPr>
                <a:t>Log In</a:t>
              </a:r>
              <a:endParaRPr lang="en-SG" sz="54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86000" y="1905000"/>
              <a:ext cx="2971800" cy="369332"/>
              <a:chOff x="2286000" y="1905000"/>
              <a:chExt cx="2971800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86000" y="1905000"/>
                <a:ext cx="141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</a:rPr>
                  <a:t>Username: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04286" y="1905000"/>
                <a:ext cx="155351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S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286000" y="2438400"/>
              <a:ext cx="2971800" cy="369332"/>
              <a:chOff x="2286000" y="1905000"/>
              <a:chExt cx="2971800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6000" y="1905000"/>
                <a:ext cx="141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</a:rPr>
                  <a:t>Password: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04286" y="1905000"/>
                <a:ext cx="155351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SG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286000" y="2983468"/>
              <a:ext cx="2971800" cy="369332"/>
              <a:chOff x="2286000" y="1905000"/>
              <a:chExt cx="2971800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286000" y="1905000"/>
                <a:ext cx="141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</a:rPr>
                  <a:t>Domain: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04286" y="1905000"/>
                <a:ext cx="155351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NUSSTU</a:t>
                </a:r>
                <a:endParaRPr lang="en-S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425519" y="3593068"/>
              <a:ext cx="1765480" cy="646331"/>
              <a:chOff x="2273120" y="1905000"/>
              <a:chExt cx="1431166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286000" y="1905000"/>
                <a:ext cx="1418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</a:rPr>
                  <a:t>Remember me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73120" y="1969532"/>
                <a:ext cx="195752" cy="258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SG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176242" y="3593068"/>
              <a:ext cx="10815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Log in</a:t>
              </a:r>
              <a:endParaRPr lang="en-SG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457200"/>
            <a:ext cx="403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Grid layout, normal page (</a:t>
            </a:r>
            <a:r>
              <a:rPr lang="en-US" dirty="0" err="1" smtClean="0"/>
              <a:t>LoginPage.xaml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Variables:</a:t>
            </a:r>
          </a:p>
          <a:p>
            <a:pPr marL="800100" lvl="1" indent="-342900">
              <a:buFontTx/>
              <a:buAutoNum type="arabicPeriod"/>
            </a:pPr>
            <a:r>
              <a:rPr lang="en-US" dirty="0" err="1"/>
              <a:t>usernameInput</a:t>
            </a:r>
            <a:r>
              <a:rPr lang="en-US" dirty="0"/>
              <a:t>: string</a:t>
            </a:r>
          </a:p>
          <a:p>
            <a:pPr marL="800100" lvl="1" indent="-342900">
              <a:buFontTx/>
              <a:buAutoNum type="arabicPeriod"/>
            </a:pPr>
            <a:r>
              <a:rPr lang="en-US" dirty="0" err="1"/>
              <a:t>passwordInput</a:t>
            </a:r>
            <a:r>
              <a:rPr lang="en-US" dirty="0"/>
              <a:t>: string</a:t>
            </a:r>
          </a:p>
          <a:p>
            <a:pPr marL="800100" lvl="1" indent="-342900">
              <a:buFontTx/>
              <a:buAutoNum type="arabicPeriod"/>
            </a:pPr>
            <a:r>
              <a:rPr lang="en-US" dirty="0" err="1"/>
              <a:t>domainInput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800100" lvl="1" indent="-342900">
              <a:buFontTx/>
              <a:buAutoNum type="arabicPeriod"/>
            </a:pPr>
            <a:r>
              <a:rPr lang="en-US" dirty="0" err="1"/>
              <a:t>rmbMe</a:t>
            </a:r>
            <a:r>
              <a:rPr lang="en-US" dirty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800100" lvl="1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Major functions: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RestoreCredentials</a:t>
            </a:r>
            <a:r>
              <a:rPr lang="en-US" dirty="0" smtClean="0"/>
              <a:t>()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StoreCredentials</a:t>
            </a:r>
            <a:r>
              <a:rPr lang="en-US" dirty="0" smtClean="0"/>
              <a:t>()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Login()</a:t>
            </a:r>
          </a:p>
          <a:p>
            <a:r>
              <a:rPr lang="en-US" dirty="0"/>
              <a:t>		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1219200"/>
            <a:ext cx="2697480" cy="4495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WP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500" y="1219200"/>
            <a:ext cx="2697480" cy="4495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WP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24500" y="1219200"/>
            <a:ext cx="2697480" cy="4495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WP" pitchFamily="34" charset="0"/>
            </a:endParaRPr>
          </a:p>
        </p:txBody>
      </p:sp>
      <p:pic>
        <p:nvPicPr>
          <p:cNvPr id="1026" name="Picture 2" descr="C:\Users\Scott\Dropbox\2Bmetro IVLE\IVLE bann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6"/>
          <a:stretch/>
        </p:blipFill>
        <p:spPr bwMode="auto">
          <a:xfrm>
            <a:off x="190500" y="1219200"/>
            <a:ext cx="80314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0500" y="2133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WP" pitchFamily="34" charset="0"/>
              </a:rPr>
              <a:t>modules</a:t>
            </a:r>
            <a:endParaRPr lang="en-SG" sz="2800" dirty="0">
              <a:solidFill>
                <a:schemeClr val="bg1"/>
              </a:solidFill>
              <a:latin typeface="Segoe WP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500" y="2133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WP" pitchFamily="34" charset="0"/>
              </a:rPr>
              <a:t>timetable</a:t>
            </a:r>
            <a:endParaRPr lang="en-SG" sz="2800" dirty="0">
              <a:solidFill>
                <a:schemeClr val="bg1"/>
              </a:solidFill>
              <a:latin typeface="Segoe WP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4500" y="2133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WP" pitchFamily="34" charset="0"/>
              </a:rPr>
              <a:t>to-dos</a:t>
            </a:r>
            <a:endParaRPr lang="en-SG" sz="2800" dirty="0">
              <a:solidFill>
                <a:schemeClr val="bg1"/>
              </a:solidFill>
              <a:latin typeface="Segoe WP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656820"/>
            <a:ext cx="9906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1409700" y="2667000"/>
            <a:ext cx="9906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304800" y="3799820"/>
            <a:ext cx="9906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1409700" y="3810000"/>
            <a:ext cx="9906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304800" y="4943475"/>
            <a:ext cx="990600" cy="771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8530"/>
              </p:ext>
            </p:extLst>
          </p:nvPr>
        </p:nvGraphicFramePr>
        <p:xfrm>
          <a:off x="2857500" y="2667000"/>
          <a:ext cx="2667000" cy="274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1333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CS2103 Lecture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11:00-13:00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275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275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275"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275"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524500" y="2656820"/>
            <a:ext cx="2697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CG2271 Tutorial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Related announcement: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New tutorial uploaded to </a:t>
            </a:r>
            <a:r>
              <a:rPr lang="en-US" sz="1400" dirty="0" err="1" smtClean="0">
                <a:solidFill>
                  <a:schemeClr val="bg1"/>
                </a:solidFill>
              </a:rPr>
              <a:t>workbin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3505200"/>
            <a:ext cx="2697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CG2271 Tutorial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Related announcement: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New tutorial uploaded to </a:t>
            </a:r>
            <a:r>
              <a:rPr lang="en-US" sz="1400" dirty="0" err="1" smtClean="0">
                <a:solidFill>
                  <a:schemeClr val="bg1"/>
                </a:solidFill>
              </a:rPr>
              <a:t>workbin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4500" y="4332982"/>
            <a:ext cx="2697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CG2271 Tutorial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Related announcement: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New tutorial uploaded to </a:t>
            </a:r>
            <a:r>
              <a:rPr lang="en-US" sz="1400" dirty="0" err="1" smtClean="0">
                <a:solidFill>
                  <a:schemeClr val="bg1"/>
                </a:solidFill>
              </a:rPr>
              <a:t>workbin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9675" y="270351"/>
            <a:ext cx="5638800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Note: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Panorama view, three pages (</a:t>
            </a:r>
            <a:r>
              <a:rPr lang="en-US" dirty="0" err="1" smtClean="0"/>
              <a:t>MainPage.xam</a:t>
            </a:r>
            <a:r>
              <a:rPr lang="en-US" dirty="0" err="1"/>
              <a:t>l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Variables:</a:t>
            </a:r>
          </a:p>
          <a:p>
            <a:pPr marL="800100" lvl="1" indent="-342900">
              <a:buAutoNum type="arabicPeriod"/>
            </a:pPr>
            <a:r>
              <a:rPr lang="en-US" dirty="0"/>
              <a:t>m</a:t>
            </a:r>
            <a:r>
              <a:rPr lang="en-US" dirty="0" smtClean="0"/>
              <a:t>odules: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pPr marL="800100" lvl="1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lasses: </a:t>
            </a:r>
            <a:r>
              <a:rPr lang="en-US" dirty="0" err="1" smtClean="0"/>
              <a:t>ArrayList</a:t>
            </a:r>
            <a:r>
              <a:rPr lang="en-US" dirty="0" smtClean="0"/>
              <a:t>&lt;class&gt;</a:t>
            </a:r>
          </a:p>
          <a:p>
            <a:pPr marL="800100" lvl="1" indent="-342900">
              <a:buAutoNum type="arabicPeriod"/>
            </a:pPr>
            <a:r>
              <a:rPr lang="en-US" dirty="0" err="1"/>
              <a:t>t</a:t>
            </a:r>
            <a:r>
              <a:rPr lang="en-US" dirty="0" err="1" smtClean="0"/>
              <a:t>odos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todo</a:t>
            </a:r>
            <a:r>
              <a:rPr lang="en-US" dirty="0" smtClean="0"/>
              <a:t>&gt;</a:t>
            </a:r>
          </a:p>
          <a:p>
            <a:pPr marL="1257300" lvl="2" indent="-342900">
              <a:buAutoNum type="arabicPeriod"/>
            </a:pPr>
            <a:r>
              <a:rPr lang="en-US" dirty="0" err="1" smtClean="0"/>
              <a:t>todo</a:t>
            </a:r>
            <a:r>
              <a:rPr lang="en-US" dirty="0" smtClean="0"/>
              <a:t>{</a:t>
            </a:r>
            <a:r>
              <a:rPr lang="en-US" dirty="0" err="1" smtClean="0"/>
              <a:t>todoName</a:t>
            </a:r>
            <a:r>
              <a:rPr lang="en-US" dirty="0" smtClean="0"/>
              <a:t>: String</a:t>
            </a:r>
          </a:p>
          <a:p>
            <a:pPr lvl="3"/>
            <a:r>
              <a:rPr lang="en-US" dirty="0"/>
              <a:t>	</a:t>
            </a:r>
            <a:r>
              <a:rPr lang="en-US" dirty="0" err="1" smtClean="0"/>
              <a:t>relatedAnnounce</a:t>
            </a:r>
            <a:r>
              <a:rPr lang="en-US" dirty="0" smtClean="0"/>
              <a:t>: String}</a:t>
            </a:r>
          </a:p>
          <a:p>
            <a:pPr marL="1257300" lvl="2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lass{</a:t>
            </a:r>
            <a:r>
              <a:rPr lang="en-US" dirty="0" err="1" smtClean="0"/>
              <a:t>moduleCode</a:t>
            </a:r>
            <a:r>
              <a:rPr lang="en-US" dirty="0" smtClean="0"/>
              <a:t>: String</a:t>
            </a:r>
          </a:p>
          <a:p>
            <a:pPr lvl="3"/>
            <a:r>
              <a:rPr lang="en-US" dirty="0"/>
              <a:t>	</a:t>
            </a:r>
            <a:r>
              <a:rPr lang="en-US" dirty="0" err="1" smtClean="0"/>
              <a:t>moduleName</a:t>
            </a:r>
            <a:r>
              <a:rPr lang="en-US" dirty="0" smtClean="0"/>
              <a:t>: String</a:t>
            </a:r>
          </a:p>
          <a:p>
            <a:pPr lvl="3"/>
            <a:r>
              <a:rPr lang="en-US" dirty="0"/>
              <a:t>	</a:t>
            </a:r>
            <a:r>
              <a:rPr lang="en-US" dirty="0" smtClean="0"/>
              <a:t>time: </a:t>
            </a:r>
            <a:r>
              <a:rPr lang="en-US" dirty="0" err="1" smtClean="0"/>
              <a:t>DateTime</a:t>
            </a:r>
            <a:r>
              <a:rPr lang="en-US" dirty="0" smtClean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functions: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ddTodo</a:t>
            </a:r>
            <a:r>
              <a:rPr lang="en-US" dirty="0" smtClean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ViewModule</a:t>
            </a:r>
            <a:r>
              <a:rPr lang="en-US" dirty="0" smtClean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PinToStartModule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9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437914" y="191393"/>
            <a:ext cx="5638800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Note: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Pivot view, three pages (</a:t>
            </a:r>
            <a:r>
              <a:rPr lang="en-US" dirty="0" err="1" smtClean="0"/>
              <a:t>ModulePage.xaml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Variables: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info: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workbinFolders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announces: </a:t>
            </a:r>
            <a:r>
              <a:rPr lang="en-US" dirty="0" err="1" smtClean="0"/>
              <a:t>ArrayList</a:t>
            </a:r>
            <a:r>
              <a:rPr lang="en-US" dirty="0" smtClean="0"/>
              <a:t>&lt;announce&gt;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announce{ </a:t>
            </a:r>
            <a:r>
              <a:rPr lang="en-US" dirty="0" err="1" smtClean="0"/>
              <a:t>announceName</a:t>
            </a:r>
            <a:r>
              <a:rPr lang="en-US" dirty="0" smtClean="0"/>
              <a:t>: string</a:t>
            </a:r>
          </a:p>
          <a:p>
            <a:pPr lvl="5"/>
            <a:r>
              <a:rPr lang="en-US" dirty="0" err="1" smtClean="0"/>
              <a:t>announceContent</a:t>
            </a:r>
            <a:r>
              <a:rPr lang="en-US" dirty="0" smtClean="0"/>
              <a:t>; string}</a:t>
            </a:r>
          </a:p>
          <a:p>
            <a:pPr lvl="5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Major functions: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ViewFolder</a:t>
            </a:r>
            <a:r>
              <a:rPr lang="en-US" dirty="0" smtClean="0"/>
              <a:t>()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ViewAnnouncement</a:t>
            </a:r>
            <a:endParaRPr lang="en-US" smtClean="0"/>
          </a:p>
          <a:p>
            <a:pPr marL="800100" lvl="1" indent="-342900">
              <a:buAutoNum type="arabicPeriod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502197"/>
            <a:ext cx="3036242" cy="5060403"/>
            <a:chOff x="838200" y="359336"/>
            <a:chExt cx="3456000" cy="5760000"/>
          </a:xfrm>
        </p:grpSpPr>
        <p:sp>
          <p:nvSpPr>
            <p:cNvPr id="20" name="Rectangle 19"/>
            <p:cNvSpPr/>
            <p:nvPr/>
          </p:nvSpPr>
          <p:spPr>
            <a:xfrm>
              <a:off x="838200" y="359336"/>
              <a:ext cx="3456000" cy="57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WP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377338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WP" pitchFamily="34" charset="0"/>
                </a:rPr>
                <a:t>CS2103</a:t>
              </a:r>
              <a:endParaRPr lang="en-SG" sz="14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4400" y="685115"/>
              <a:ext cx="3107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Segoe WP" pitchFamily="34" charset="0"/>
                </a:rPr>
                <a:t>Info</a:t>
              </a:r>
              <a:endParaRPr lang="en-SG" sz="40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371600" y="780505"/>
            <a:ext cx="272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WP" pitchFamily="34" charset="0"/>
              </a:rPr>
              <a:t>Workbin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Segoe WP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7177" y="502197"/>
            <a:ext cx="6135423" cy="5060403"/>
            <a:chOff x="838200" y="359336"/>
            <a:chExt cx="6983652" cy="5760000"/>
          </a:xfrm>
        </p:grpSpPr>
        <p:sp>
          <p:nvSpPr>
            <p:cNvPr id="51" name="TextBox 50"/>
            <p:cNvSpPr txBox="1"/>
            <p:nvPr/>
          </p:nvSpPr>
          <p:spPr>
            <a:xfrm>
              <a:off x="838200" y="377338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WP" pitchFamily="34" charset="0"/>
                </a:rPr>
                <a:t>CS2103</a:t>
              </a:r>
              <a:endParaRPr lang="en-SG" sz="14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8200" y="359336"/>
              <a:ext cx="3456000" cy="57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WP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4912" y="703137"/>
              <a:ext cx="4596940" cy="80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Segoe WP" pitchFamily="34" charset="0"/>
                </a:rPr>
                <a:t>Announcement</a:t>
              </a:r>
              <a:endParaRPr lang="en-SG" sz="4000" dirty="0">
                <a:solidFill>
                  <a:schemeClr val="bg1">
                    <a:lumMod val="65000"/>
                  </a:schemeClr>
                </a:solidFill>
                <a:latin typeface="Segoe WP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98258" y="492672"/>
            <a:ext cx="3912542" cy="5060403"/>
            <a:chOff x="838200" y="359336"/>
            <a:chExt cx="4453448" cy="5760000"/>
          </a:xfrm>
        </p:grpSpPr>
        <p:sp>
          <p:nvSpPr>
            <p:cNvPr id="54" name="Rectangle 53"/>
            <p:cNvSpPr/>
            <p:nvPr/>
          </p:nvSpPr>
          <p:spPr>
            <a:xfrm>
              <a:off x="838200" y="359336"/>
              <a:ext cx="3456000" cy="57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WP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77338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WP" pitchFamily="34" charset="0"/>
                </a:rPr>
                <a:t>CS2103</a:t>
              </a:r>
              <a:endParaRPr lang="en-SG" sz="14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14400" y="685115"/>
              <a:ext cx="4377248" cy="80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Segoe WP" pitchFamily="34" charset="0"/>
                </a:rPr>
                <a:t>Announcement</a:t>
              </a:r>
              <a:endParaRPr lang="en-SG" sz="4000" dirty="0">
                <a:solidFill>
                  <a:schemeClr val="bg1"/>
                </a:solidFill>
                <a:latin typeface="Segoe WP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389576" y="841417"/>
            <a:ext cx="272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WP" pitchFamily="34" charset="0"/>
              </a:rPr>
              <a:t>Workbin</a:t>
            </a:r>
            <a:endParaRPr lang="en-US" sz="4000" dirty="0">
              <a:solidFill>
                <a:schemeClr val="bg1"/>
              </a:solidFill>
              <a:latin typeface="Segoe WP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486769"/>
            <a:ext cx="2883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Lecturers: </a:t>
            </a:r>
            <a:r>
              <a:rPr lang="en-US" dirty="0" err="1" smtClean="0">
                <a:solidFill>
                  <a:schemeClr val="bg1"/>
                </a:solidFill>
              </a:rPr>
              <a:t>dasdas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dasdas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dasdas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Location: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Lecture: </a:t>
            </a:r>
            <a:r>
              <a:rPr lang="en-US" dirty="0" err="1" smtClean="0">
                <a:solidFill>
                  <a:schemeClr val="bg1"/>
                </a:solidFill>
              </a:rPr>
              <a:t>dasdjasd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Tutorial: Group 3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dasjdsad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4842" y="1549303"/>
            <a:ext cx="2854389" cy="889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Lecture notes</a:t>
            </a:r>
          </a:p>
          <a:p>
            <a:r>
              <a:rPr lang="en-US" dirty="0" smtClean="0"/>
              <a:t>24MB</a:t>
            </a:r>
            <a:endParaRPr lang="en-SG" sz="2000" dirty="0"/>
          </a:p>
        </p:txBody>
      </p:sp>
      <p:sp>
        <p:nvSpPr>
          <p:cNvPr id="59" name="Rectangle 58"/>
          <p:cNvSpPr/>
          <p:nvPr/>
        </p:nvSpPr>
        <p:spPr>
          <a:xfrm>
            <a:off x="3276600" y="2590800"/>
            <a:ext cx="2854389" cy="889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Lecture notes</a:t>
            </a:r>
          </a:p>
          <a:p>
            <a:r>
              <a:rPr lang="en-US" dirty="0" smtClean="0"/>
              <a:t>24MB</a:t>
            </a:r>
            <a:endParaRPr lang="en-SG" sz="2000" dirty="0"/>
          </a:p>
        </p:txBody>
      </p:sp>
      <p:sp>
        <p:nvSpPr>
          <p:cNvPr id="60" name="Rectangle 59"/>
          <p:cNvSpPr/>
          <p:nvPr/>
        </p:nvSpPr>
        <p:spPr>
          <a:xfrm>
            <a:off x="3276600" y="3682903"/>
            <a:ext cx="2854389" cy="889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Lecture notes</a:t>
            </a:r>
          </a:p>
          <a:p>
            <a:r>
              <a:rPr lang="en-US" dirty="0" smtClean="0"/>
              <a:t>24MB</a:t>
            </a:r>
            <a:endParaRPr lang="en-SG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374728" y="1513581"/>
            <a:ext cx="2903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CG2271 Tutorial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Related announcement: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New tutorial uploaded to </a:t>
            </a:r>
            <a:r>
              <a:rPr lang="en-US" sz="1600" dirty="0" err="1" smtClean="0">
                <a:solidFill>
                  <a:schemeClr val="bg1"/>
                </a:solidFill>
              </a:rPr>
              <a:t>workbin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74728" y="2592050"/>
            <a:ext cx="2903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CG2271 Tutorial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Related announcement: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New tutorial uploaded to </a:t>
            </a:r>
            <a:r>
              <a:rPr lang="en-US" sz="1600" dirty="0" err="1" smtClean="0">
                <a:solidFill>
                  <a:schemeClr val="bg1"/>
                </a:solidFill>
              </a:rPr>
              <a:t>workbin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74728" y="3658850"/>
            <a:ext cx="2903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CG2271 Tutorial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Related announcement: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New tutorial uploaded to </a:t>
            </a:r>
            <a:r>
              <a:rPr lang="en-US" sz="1600" dirty="0" err="1" smtClean="0">
                <a:solidFill>
                  <a:schemeClr val="bg1"/>
                </a:solidFill>
              </a:rPr>
              <a:t>workbin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201</Words>
  <Application>Microsoft Office PowerPoint</Application>
  <PresentationFormat>On-screen Show (4:3)</PresentationFormat>
  <Paragraphs>101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12</cp:revision>
  <dcterms:created xsi:type="dcterms:W3CDTF">2006-08-16T00:00:00Z</dcterms:created>
  <dcterms:modified xsi:type="dcterms:W3CDTF">2012-06-14T15:56:49Z</dcterms:modified>
</cp:coreProperties>
</file>