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C81D-4644-C155-C041-073C8C8DA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4661AD-29E2-7968-A562-26554D73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08BCA7-E7D5-C712-82A9-C143B48D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1409-51E5-4AD8-9FD6-57C6F9BB6595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6EE106-01B4-2863-0797-A8C22E40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6D837C-DC01-2AD2-7E81-C93802F4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B2F5-DA1B-4E3B-97AB-E9432FC12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32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8C75B-7AA4-7C2D-F2E8-4B04CD63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90A56B-1722-8271-4A9B-DD047D18C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85DA20-0EB7-BE6F-F7BB-C513CB63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1409-51E5-4AD8-9FD6-57C6F9BB6595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6286B9-AD4E-A973-98A4-E805691D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97206D-C726-49FB-9410-2146E65E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B2F5-DA1B-4E3B-97AB-E9432FC12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17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F40A53-22D5-48F3-5131-77246EABF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492FA9-3DCD-E8F2-41BD-CA469F34F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D16C13-6D40-977A-0650-9009A4BB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1409-51E5-4AD8-9FD6-57C6F9BB6595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B68E7-6DA9-F5AC-DADF-8F5BC0C1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292EE5-EF57-FDC2-CFA7-D98CAA69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B2F5-DA1B-4E3B-97AB-E9432FC12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46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091BB-815F-2679-052B-B7ACAD60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4123D4-F666-EF37-98FF-88A0A3CC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1A7C96-681A-B21B-9FF2-7AA82E00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1409-51E5-4AD8-9FD6-57C6F9BB6595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93C5A4-4DDC-7A01-B008-967B4BDC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01DF72-B7B4-451D-7EC6-EA6A793D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B2F5-DA1B-4E3B-97AB-E9432FC12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60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68F01-A4AC-F367-8E5B-EE66A9D2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33BE17-2000-54B3-4AA1-069EFD081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B6EEB-0CB8-46D3-36B6-408F8B7F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1409-51E5-4AD8-9FD6-57C6F9BB6595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95669F-04A8-C769-7122-DE052BE7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D95CE1-B780-541E-8C85-D028C11F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B2F5-DA1B-4E3B-97AB-E9432FC12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90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03681-ADF0-F325-E216-258B8E19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2647EC-8F84-96CA-D266-F94B24E40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E4AE4D-4247-AA40-EEE6-F3D1BD8F6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EE0A3F-3476-1C97-78F6-2B8A2938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1409-51E5-4AD8-9FD6-57C6F9BB6595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5148D5-C360-A853-FF8B-CCEB7EFF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C04E91-CF53-8210-7A36-A0EFFFB2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B2F5-DA1B-4E3B-97AB-E9432FC12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86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500FA-528F-48CC-4B2A-1EC3E0C0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D70392-86F8-D0A1-B50E-4E4D0F5F3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F43A52-1A2C-A5AB-1398-59A84EA20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D88A4D-9195-C090-7634-EC07C7B4F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D3A08E-9F9F-9AC6-2EDD-C9391B44E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B4F739-3417-A325-7C21-0BEBECBF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1409-51E5-4AD8-9FD6-57C6F9BB6595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3A36C9-6CA3-8655-9D3A-3B646EF1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71263AA-B5AB-DF08-4956-5A2AA3D9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B2F5-DA1B-4E3B-97AB-E9432FC12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53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DCA09F-0925-7327-77CD-46690B80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A89C1C-14D8-675E-01FD-480BFCC0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1409-51E5-4AD8-9FD6-57C6F9BB6595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B20324-95F7-896E-7AF6-87A9CE72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7EB6C9-581A-7D10-9DD1-1773C142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B2F5-DA1B-4E3B-97AB-E9432FC12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46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633E9A-CDDF-B717-AA9A-F5D97066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1409-51E5-4AD8-9FD6-57C6F9BB6595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304632-4AAB-9FB2-3C54-ECFBE2A7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DB1C05-496C-3883-DA9E-881B791A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B2F5-DA1B-4E3B-97AB-E9432FC12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54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2510A-7956-CD25-EB9E-DC99E79F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0287AB-9E13-8DD4-4456-13347A502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933D95-7635-9CD8-0439-E0BD5BE6F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FDC114-2C01-4F56-6C93-4F0ECB7C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1409-51E5-4AD8-9FD6-57C6F9BB6595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122403-1E88-FA63-D892-BC7A2EC6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EA27C6-2505-4710-80B6-C85460A2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B2F5-DA1B-4E3B-97AB-E9432FC12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17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FA854F-9708-751D-F067-47C36BBA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7AFCF6-0F43-7771-6136-5845CAC1F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658762-6C9B-1600-3A54-5F3BDE487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3B9BCE-DF7E-3081-05B7-DD5F440F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1409-51E5-4AD8-9FD6-57C6F9BB6595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650F4B-28CB-9EFF-CCC7-AD952AD1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4C955C-5300-0F55-FE93-00A5F878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B2F5-DA1B-4E3B-97AB-E9432FC12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07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A7D554-AC54-3EC6-44D4-538C84AC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510502-DA2F-F2A7-5119-3BB405484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C460B9-F6C6-6DC2-7495-D5E569915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561409-51E5-4AD8-9FD6-57C6F9BB6595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6ECD9-6426-2EB0-F488-8B5AA4206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040FE3-28F8-93FF-3BE2-4B1613555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65B2F5-DA1B-4E3B-97AB-E9432FC12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9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464BE-5E38-62D2-2985-6CF999AB8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社会情報実践　金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DEB033-0DE7-53E6-2570-433CE7A30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0696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2CDN1201</a:t>
            </a:r>
          </a:p>
          <a:p>
            <a:r>
              <a:rPr kumimoji="1" lang="ja-JP" altLang="en-US" dirty="0"/>
              <a:t>菊池　陸斗</a:t>
            </a:r>
          </a:p>
        </p:txBody>
      </p:sp>
    </p:spTree>
    <p:extLst>
      <p:ext uri="{BB962C8B-B14F-4D97-AF65-F5344CB8AC3E}">
        <p14:creationId xmlns:p14="http://schemas.microsoft.com/office/powerpoint/2010/main" val="249440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C4AC5-C661-4004-471B-A2EA6B91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 dirty="0"/>
              <a:t>作品仕様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F9FCD2-E204-D7B3-A8D5-994D6DF97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・作品名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就活くん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・開発環境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Google</a:t>
            </a:r>
            <a:r>
              <a:rPr lang="ja-JP" altLang="en-US" dirty="0"/>
              <a:t> </a:t>
            </a:r>
            <a:r>
              <a:rPr lang="en-US" altLang="ja-JP" dirty="0" err="1"/>
              <a:t>Colab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・使用した</a:t>
            </a:r>
            <a:r>
              <a:rPr lang="en-US" altLang="ja-JP" dirty="0"/>
              <a:t>API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Google Generative AI API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err="1"/>
              <a:t>Streamlit</a:t>
            </a:r>
            <a:r>
              <a:rPr lang="en-US" altLang="ja-JP" dirty="0"/>
              <a:t> API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err="1"/>
              <a:t>LoacalTunnel</a:t>
            </a:r>
            <a:r>
              <a:rPr lang="en-US" altLang="ja-JP" dirty="0"/>
              <a:t> API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162B1E-EA60-8EC3-2ED1-D3FE2F6BCB12}"/>
              </a:ext>
            </a:extLst>
          </p:cNvPr>
          <p:cNvSpPr txBox="1"/>
          <p:nvPr/>
        </p:nvSpPr>
        <p:spPr>
          <a:xfrm>
            <a:off x="6477000" y="1731056"/>
            <a:ext cx="6096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600" dirty="0"/>
              <a:t>・開発言語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en-US" altLang="ja-JP" sz="2600" dirty="0"/>
              <a:t>Python</a:t>
            </a:r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・開発期間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en-US" altLang="ja-JP" sz="2600" dirty="0"/>
              <a:t>2</a:t>
            </a:r>
            <a:r>
              <a:rPr lang="ja-JP" altLang="en-US" sz="2600" dirty="0"/>
              <a:t>日</a:t>
            </a:r>
            <a:endParaRPr lang="en-US" altLang="ja-JP" sz="2600" dirty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・開発人数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en-US" altLang="ja-JP" sz="2600" dirty="0"/>
              <a:t>1</a:t>
            </a:r>
            <a:r>
              <a:rPr lang="ja-JP" altLang="en-US" sz="2600" dirty="0"/>
              <a:t>人</a:t>
            </a:r>
            <a:endParaRPr lang="en-US" altLang="ja-JP" sz="2600" dirty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・ターゲットユーザー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　就活を控えている学生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　転職を考えている方</a:t>
            </a:r>
            <a:endParaRPr lang="en-US" altLang="ja-JP" sz="2600" dirty="0"/>
          </a:p>
        </p:txBody>
      </p:sp>
    </p:spTree>
    <p:extLst>
      <p:ext uri="{BB962C8B-B14F-4D97-AF65-F5344CB8AC3E}">
        <p14:creationId xmlns:p14="http://schemas.microsoft.com/office/powerpoint/2010/main" val="376809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DB19A-5851-4C86-2717-3883E1E5C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C8FA3-2360-0FA3-3952-AE527501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85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動作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769E98-3034-7D0C-66B6-F3CDAC974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6730"/>
            <a:ext cx="10515600" cy="667204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　こんにちは！と入力してみる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DEF2F6-668D-100E-BBE3-E9B19F244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76" t="8596" r="25709" b="3865"/>
          <a:stretch/>
        </p:blipFill>
        <p:spPr>
          <a:xfrm>
            <a:off x="42759" y="2129959"/>
            <a:ext cx="5497286" cy="472804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372EEA91-2F42-AE9F-33A4-CAA10AF5F8E3}"/>
              </a:ext>
            </a:extLst>
          </p:cNvPr>
          <p:cNvSpPr/>
          <p:nvPr/>
        </p:nvSpPr>
        <p:spPr>
          <a:xfrm>
            <a:off x="5758934" y="4210950"/>
            <a:ext cx="674131" cy="5660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217AD996-AD74-0F4A-C686-B33AA77C7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957" y="2250994"/>
            <a:ext cx="5711043" cy="45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3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B1C92-39E9-C3B0-638A-9E6BC6CC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動作②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9503E-1DB6-9AEC-683D-595C2B882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6838"/>
            <a:ext cx="10515600" cy="11521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どんな業界・企業を選べばいいのかわからないです </a:t>
            </a:r>
            <a:endParaRPr lang="en-US" altLang="ja-JP" b="0" i="0" dirty="0">
              <a:solidFill>
                <a:srgbClr val="31333F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ja-JP" altLang="en-US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　</a:t>
            </a:r>
            <a:r>
              <a:rPr lang="en-US" altLang="ja-JP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SE</a:t>
            </a:r>
            <a:r>
              <a:rPr lang="ja-JP" altLang="en-US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を志望しています </a:t>
            </a:r>
            <a:endParaRPr lang="en-US" altLang="ja-JP" b="0" i="0" dirty="0">
              <a:solidFill>
                <a:srgbClr val="31333F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ja-JP" altLang="en-US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　企業名を挙げて紹介して</a:t>
            </a:r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DE94EFC-CF7A-0038-1291-91081AB6F758}"/>
              </a:ext>
            </a:extLst>
          </p:cNvPr>
          <p:cNvSpPr/>
          <p:nvPr/>
        </p:nvSpPr>
        <p:spPr>
          <a:xfrm>
            <a:off x="5758934" y="4210950"/>
            <a:ext cx="674131" cy="5660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 descr="テキスト&#10;&#10;自動的に生成された説明">
            <a:extLst>
              <a:ext uri="{FF2B5EF4-FFF2-40B4-BE49-F238E27FC236}">
                <a16:creationId xmlns:a16="http://schemas.microsoft.com/office/drawing/2014/main" id="{2AB23FC8-03F3-4099-CD0B-D0013DD7F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95" y="2416234"/>
            <a:ext cx="4008405" cy="4071649"/>
          </a:xfrm>
          <a:prstGeom prst="rect">
            <a:avLst/>
          </a:prstGeom>
        </p:spPr>
      </p:pic>
      <p:pic>
        <p:nvPicPr>
          <p:cNvPr id="14" name="図 13" descr="テキスト&#10;&#10;自動的に生成された説明">
            <a:extLst>
              <a:ext uri="{FF2B5EF4-FFF2-40B4-BE49-F238E27FC236}">
                <a16:creationId xmlns:a16="http://schemas.microsoft.com/office/drawing/2014/main" id="{897E0161-C9E5-F4A1-0C99-E7812757E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1" y="2416238"/>
            <a:ext cx="3944971" cy="4071648"/>
          </a:xfrm>
          <a:prstGeom prst="rect">
            <a:avLst/>
          </a:prstGeom>
        </p:spPr>
      </p:pic>
      <p:pic>
        <p:nvPicPr>
          <p:cNvPr id="16" name="図 15" descr="グラフィカル ユーザー インターフェイス, テキスト, メール&#10;&#10;自動的に生成された説明">
            <a:extLst>
              <a:ext uri="{FF2B5EF4-FFF2-40B4-BE49-F238E27FC236}">
                <a16:creationId xmlns:a16="http://schemas.microsoft.com/office/drawing/2014/main" id="{E8543BCA-6E96-420C-41D1-3796837B2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808" y="2416238"/>
            <a:ext cx="4058106" cy="407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8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9089A-A85D-B6CB-EC2D-C418DB978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C927F-5BC0-97E8-5A02-592BF4C9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動作③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FC4A79-7658-535D-1D61-9BA5E1DA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641"/>
            <a:ext cx="10515600" cy="1152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　○○（企業名）にします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面接の対策がしたいです</a:t>
            </a:r>
            <a:endParaRPr kumimoji="1" lang="ja-JP" altLang="en-US" dirty="0"/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FC046C20-3FF4-C0CD-9B6C-821D6CEBA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4645"/>
            <a:ext cx="4085471" cy="2656439"/>
          </a:xfrm>
          <a:prstGeom prst="rect">
            <a:avLst/>
          </a:prstGeom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9E04C6C5-D7FE-7DE8-7AF1-AAAC0F51A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981" y="2926567"/>
            <a:ext cx="3998817" cy="3032596"/>
          </a:xfrm>
          <a:prstGeom prst="rect">
            <a:avLst/>
          </a:prstGeom>
        </p:spPr>
      </p:pic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25F98987-8209-435B-3953-F47A3F147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95" y="1252561"/>
            <a:ext cx="4322703" cy="2656439"/>
          </a:xfrm>
          <a:prstGeom prst="rect">
            <a:avLst/>
          </a:prstGeom>
        </p:spPr>
      </p:pic>
      <p:pic>
        <p:nvPicPr>
          <p:cNvPr id="13" name="図 12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11FDA1BC-A37A-6B44-AD5A-07D9EDD83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98" y="3942235"/>
            <a:ext cx="4211202" cy="241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7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CD228-5CAE-96E3-F6C0-60EA86AA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プログラム解説①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55EF12-2284-B5F1-A4DB-D36DFC4F5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858" y="241428"/>
            <a:ext cx="2046514" cy="769048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DBA50AC-2A2B-636E-A246-61602F97BC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8570"/>
          <a:stretch/>
        </p:blipFill>
        <p:spPr>
          <a:xfrm>
            <a:off x="838199" y="1730109"/>
            <a:ext cx="9030467" cy="914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BB3B72E-D7C0-CC7F-9DD0-E596305F50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137" b="26782"/>
          <a:stretch/>
        </p:blipFill>
        <p:spPr>
          <a:xfrm>
            <a:off x="838198" y="2961852"/>
            <a:ext cx="9030467" cy="192359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B0BA81E-43C0-1CA4-230D-BB254F59F0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394"/>
          <a:stretch/>
        </p:blipFill>
        <p:spPr>
          <a:xfrm>
            <a:off x="838199" y="5202792"/>
            <a:ext cx="9030467" cy="9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3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8EC03-55D5-E2C6-5944-AA65EA93C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19E4CE-A4FB-2437-17F4-6B6B2EEA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プログラム解説②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8EACFD-7A59-140F-9B1E-9BA1DDCA0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858" y="241428"/>
            <a:ext cx="2046514" cy="769048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CF52664-54E9-9F5F-E51E-520811B45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11" y="1343818"/>
            <a:ext cx="7393977" cy="76904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EAF6BBC-AE63-FE33-8F60-0D6B42A6D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1101"/>
            <a:ext cx="12192000" cy="432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3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8F298-CE92-E4E9-33A8-7704FD617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5CD3DD-21B7-BA6B-C7BC-1BA50E62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プログラム解説③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302821-82CC-3EEC-ECFE-E11509818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802" y="4928725"/>
            <a:ext cx="2046514" cy="76904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①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09848C5-F1FF-42A0-C457-5E9E4B4A0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8669"/>
            <a:ext cx="6374915" cy="233972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D831836-5A54-4800-9CB0-8DCBE71E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915" y="2158669"/>
            <a:ext cx="5817084" cy="3498505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48550A7-5F12-66EC-B43B-B4C23D4FC2E5}"/>
              </a:ext>
            </a:extLst>
          </p:cNvPr>
          <p:cNvCxnSpPr/>
          <p:nvPr/>
        </p:nvCxnSpPr>
        <p:spPr>
          <a:xfrm>
            <a:off x="2364059" y="3969834"/>
            <a:ext cx="3925229" cy="1059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3CF1321-49A1-5988-F77C-00FB0D9E7A8E}"/>
              </a:ext>
            </a:extLst>
          </p:cNvPr>
          <p:cNvCxnSpPr/>
          <p:nvPr/>
        </p:nvCxnSpPr>
        <p:spPr>
          <a:xfrm flipV="1">
            <a:off x="9448800" y="5736771"/>
            <a:ext cx="0" cy="500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ADBB4CAD-F93C-5BCD-82F4-BCADB0201F3D}"/>
              </a:ext>
            </a:extLst>
          </p:cNvPr>
          <p:cNvSpPr txBox="1">
            <a:spLocks/>
          </p:cNvSpPr>
          <p:nvPr/>
        </p:nvSpPr>
        <p:spPr>
          <a:xfrm>
            <a:off x="3909502" y="4498398"/>
            <a:ext cx="689183" cy="66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②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D3CF440-AAF6-7C10-5574-C5A5BBFD7C1A}"/>
              </a:ext>
            </a:extLst>
          </p:cNvPr>
          <p:cNvCxnSpPr/>
          <p:nvPr/>
        </p:nvCxnSpPr>
        <p:spPr>
          <a:xfrm flipV="1">
            <a:off x="1611085" y="4397828"/>
            <a:ext cx="0" cy="500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AD06D5A6-98DB-ECB3-5F2B-856AFA7E8481}"/>
              </a:ext>
            </a:extLst>
          </p:cNvPr>
          <p:cNvSpPr txBox="1">
            <a:spLocks/>
          </p:cNvSpPr>
          <p:nvPr/>
        </p:nvSpPr>
        <p:spPr>
          <a:xfrm>
            <a:off x="9201285" y="6241030"/>
            <a:ext cx="689183" cy="66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③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646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643241-958E-F1BC-6D4A-4E9F0AAE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ja-JP" altLang="en-US" dirty="0"/>
              <a:t>振り返り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D1EA08-2A8F-6CF2-BF6F-BACA11453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996"/>
            <a:ext cx="10515600" cy="369502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・自分の詳しい情報（自己紹介・長所短所・ガクチカなど）を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入力することでより自分に寄り添った回答をくれるようになる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・具体的な企業名などを提案してくれるので非常に現実味がある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・音声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を加えることで実際に面接を体験する機能を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追加すると良い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646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201</Words>
  <Application>Microsoft Office PowerPoint</Application>
  <PresentationFormat>ワイド画面</PresentationFormat>
  <Paragraphs>49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Source Sans Pro</vt:lpstr>
      <vt:lpstr>Office テーマ</vt:lpstr>
      <vt:lpstr>社会情報実践　金3</vt:lpstr>
      <vt:lpstr>作品仕様</vt:lpstr>
      <vt:lpstr>動作①</vt:lpstr>
      <vt:lpstr>動作②</vt:lpstr>
      <vt:lpstr>動作③</vt:lpstr>
      <vt:lpstr>プログラム解説①</vt:lpstr>
      <vt:lpstr>プログラム解説②</vt:lpstr>
      <vt:lpstr>プログラム解説③</vt:lpstr>
      <vt:lpstr>振り返り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陸斗 菊池</dc:creator>
  <cp:lastModifiedBy>陸斗 菊池</cp:lastModifiedBy>
  <cp:revision>1</cp:revision>
  <dcterms:created xsi:type="dcterms:W3CDTF">2024-12-20T04:42:49Z</dcterms:created>
  <dcterms:modified xsi:type="dcterms:W3CDTF">2024-12-20T07:53:04Z</dcterms:modified>
</cp:coreProperties>
</file>