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1" initials="w" lastIdx="1" clrIdx="0">
    <p:extLst>
      <p:ext uri="{19B8F6BF-5375-455C-9EA6-DF929625EA0E}">
        <p15:presenceInfo xmlns:p15="http://schemas.microsoft.com/office/powerpoint/2012/main" userId="win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958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1T15:08:59.62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8968-9BB2-43D3-B033-F69308469A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E5078-7778-47EB-818A-6838C9122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9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经过简单验证，增加的特征数对分类器的性能有所提升（大约在</a:t>
            </a:r>
            <a:r>
              <a:rPr lang="en-US" altLang="zh-CN" dirty="0"/>
              <a:t>1%</a:t>
            </a:r>
            <a:r>
              <a:rPr lang="zh-CN" altLang="en-US" dirty="0"/>
              <a:t>左右）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5078-7778-47EB-818A-6838C9122F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BCG</a:t>
            </a:r>
            <a:r>
              <a:rPr lang="zh-CN" altLang="en-US" dirty="0"/>
              <a:t>信号质量评估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0652" y="239822"/>
            <a:ext cx="2320186" cy="3386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流程图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72335" y="1606115"/>
            <a:ext cx="3053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50370" y="1200679"/>
            <a:ext cx="923027" cy="810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直接使用已滤波的</a:t>
            </a:r>
            <a:r>
              <a:rPr lang="en-US" altLang="zh-CN" sz="1050" dirty="0">
                <a:solidFill>
                  <a:schemeClr val="tx1"/>
                </a:solidFill>
              </a:rPr>
              <a:t>BCG</a:t>
            </a:r>
            <a:r>
              <a:rPr lang="zh-CN" altLang="en-US" sz="1050" dirty="0">
                <a:solidFill>
                  <a:schemeClr val="tx1"/>
                </a:solidFill>
              </a:rPr>
              <a:t>信号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05558" y="3637635"/>
            <a:ext cx="3220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50370" y="3232200"/>
            <a:ext cx="923027" cy="810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选择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0-1</a:t>
            </a:r>
            <a:r>
              <a:rPr lang="zh-CN" altLang="en-US" sz="1100" dirty="0">
                <a:solidFill>
                  <a:srgbClr val="FF0000"/>
                </a:solidFill>
              </a:rPr>
              <a:t>归一化</a:t>
            </a:r>
          </a:p>
        </p:txBody>
      </p:sp>
      <p:pic>
        <p:nvPicPr>
          <p:cNvPr id="24" name="ECB019B1-382A-4266-B25C-5B523AA43C14-1" descr="w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53" y="417267"/>
            <a:ext cx="5033924" cy="6440733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6797615" y="4727417"/>
            <a:ext cx="132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50370" y="4378075"/>
            <a:ext cx="923027" cy="810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整体特征训练与优化过程仍需调研后再调整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383547" y="2659263"/>
            <a:ext cx="171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0370" y="2253828"/>
            <a:ext cx="923027" cy="810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某些指标提取需正确的</a:t>
            </a:r>
            <a:r>
              <a:rPr lang="en-US" altLang="zh-CN" sz="1050" dirty="0">
                <a:solidFill>
                  <a:schemeClr val="tx1"/>
                </a:solidFill>
              </a:rPr>
              <a:t>J</a:t>
            </a:r>
            <a:r>
              <a:rPr lang="zh-CN" altLang="en-US" sz="1050" dirty="0">
                <a:solidFill>
                  <a:schemeClr val="tx1"/>
                </a:solidFill>
              </a:rPr>
              <a:t>峰标签，可调研更新指标个数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15783" y="118906"/>
            <a:ext cx="2320186" cy="33866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流程图（考虑个体差异性）</a:t>
            </a:r>
          </a:p>
        </p:txBody>
      </p:sp>
      <p:pic>
        <p:nvPicPr>
          <p:cNvPr id="2" name="ECB019B1-382A-4266-B25C-5B523AA43C14-1" descr="C:/Users/win11/AppData/Local/Temp/wps.yQErHNwps">
            <a:extLst>
              <a:ext uri="{FF2B5EF4-FFF2-40B4-BE49-F238E27FC236}">
                <a16:creationId xmlns:a16="http://schemas.microsoft.com/office/drawing/2014/main" id="{7323E575-7BF7-7E4C-48B2-067B31B8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52" y="75872"/>
            <a:ext cx="6341464" cy="6706255"/>
          </a:xfrm>
          <a:prstGeom prst="rect">
            <a:avLst/>
          </a:prstGeom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DD848660-8D3C-151E-35D9-4D2068C06C68}"/>
              </a:ext>
            </a:extLst>
          </p:cNvPr>
          <p:cNvSpPr txBox="1">
            <a:spLocks/>
          </p:cNvSpPr>
          <p:nvPr/>
        </p:nvSpPr>
        <p:spPr>
          <a:xfrm>
            <a:off x="1939985" y="180555"/>
            <a:ext cx="2320186" cy="338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流程图（未考虑个体差异性）</a:t>
            </a:r>
          </a:p>
        </p:txBody>
      </p:sp>
      <p:pic>
        <p:nvPicPr>
          <p:cNvPr id="13" name="ECB019B1-382A-4266-B25C-5B523AA43C14-1" descr="wps">
            <a:extLst>
              <a:ext uri="{FF2B5EF4-FFF2-40B4-BE49-F238E27FC236}">
                <a16:creationId xmlns:a16="http://schemas.microsoft.com/office/drawing/2014/main" id="{65F99497-FDD3-D747-BB54-44EA96186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86" y="358000"/>
            <a:ext cx="5033924" cy="64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1545" y="1065530"/>
            <a:ext cx="9032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归一化过程</a:t>
            </a:r>
          </a:p>
          <a:p>
            <a:pPr indent="457200"/>
            <a:r>
              <a:rPr lang="zh-CN" altLang="en-US"/>
              <a:t>先剔除</a:t>
            </a:r>
            <a:r>
              <a:rPr lang="zh-CN" altLang="en-US" b="1"/>
              <a:t>异常值（</a:t>
            </a:r>
            <a:r>
              <a:rPr lang="en-US" altLang="zh-CN" b="1"/>
              <a:t>nan</a:t>
            </a:r>
            <a:r>
              <a:rPr lang="zh-CN" altLang="en-US" b="1"/>
              <a:t>和</a:t>
            </a:r>
            <a:r>
              <a:rPr lang="en-US" altLang="zh-CN" b="1"/>
              <a:t>inf</a:t>
            </a:r>
            <a:r>
              <a:rPr lang="zh-CN" altLang="en-US"/>
              <a:t>），然后绘制所有数据各个指标的</a:t>
            </a:r>
            <a:r>
              <a:rPr lang="zh-CN" altLang="en-US" b="1"/>
              <a:t>分布散点图</a:t>
            </a:r>
            <a:r>
              <a:rPr lang="zh-CN" altLang="en-US"/>
              <a:t>，</a:t>
            </a:r>
            <a:r>
              <a:rPr lang="en-US" altLang="zh-CN"/>
              <a:t>	           </a:t>
            </a:r>
            <a:r>
              <a:rPr lang="zh-CN" altLang="en-US"/>
              <a:t>以确定用</a:t>
            </a:r>
            <a:r>
              <a:rPr lang="en-US" altLang="zh-CN"/>
              <a:t>0-1</a:t>
            </a:r>
            <a:r>
              <a:rPr lang="zh-CN" altLang="en-US"/>
              <a:t>归一化是否合适；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be0759c-bbd9-42e8-9fd2-67faac2bc8e2"/>
  <p:tag name="COMMONDATA" val="eyJoZGlkIjoiZThmNjAzMWJlZjFkMmQwODUwMTJkYzE2ODFiYmFmY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108</Words>
  <Application>Microsoft Office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</vt:lpstr>
      <vt:lpstr>BCG信号质量评估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BCG信号质量评估</dc:title>
  <dc:creator>win11</dc:creator>
  <cp:lastModifiedBy>win11</cp:lastModifiedBy>
  <cp:revision>13</cp:revision>
  <dcterms:created xsi:type="dcterms:W3CDTF">2023-03-12T12:00:00Z</dcterms:created>
  <dcterms:modified xsi:type="dcterms:W3CDTF">2023-03-21T13:52:18Z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05A18A2C34404F4FB5748757ACCB3938</vt:lpwstr>
  </property>
  <property fmtid="{D5CDD505-2E9C-101B-9397-08002B2CF9AE}" pid="3" name="KSOProductBuildVer">
    <vt:lpwstr>2052-11.1.0.13703</vt:lpwstr>
  </property>
</Properties>
</file>