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</p:sldMasterIdLst>
  <p:sldIdLst>
    <p:sldId id="256" r:id="rId4"/>
    <p:sldId id="265" r:id="rId5"/>
    <p:sldId id="258" r:id="rId6"/>
    <p:sldId id="268" r:id="rId7"/>
    <p:sldId id="269" r:id="rId8"/>
    <p:sldId id="259" r:id="rId9"/>
    <p:sldId id="261" r:id="rId10"/>
    <p:sldId id="271" r:id="rId11"/>
    <p:sldId id="272" r:id="rId12"/>
    <p:sldId id="270" r:id="rId13"/>
    <p:sldId id="273" r:id="rId14"/>
    <p:sldId id="274" r:id="rId15"/>
    <p:sldId id="267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8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22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612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79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115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875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4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856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405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37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03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631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21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308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582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67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978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7748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7849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105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7685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759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395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78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350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2697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5917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6405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725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3544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1053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554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7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0361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533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8888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3721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0904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462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5905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7391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9663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771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39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9141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8981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98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5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8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94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654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80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6EC5-DB24-45CA-82D8-407803672B3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DE93-A9AE-4827-AE96-3D021704E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84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50732" y="2124686"/>
            <a:ext cx="10547838" cy="1295522"/>
          </a:xfrm>
        </p:spPr>
        <p:txBody>
          <a:bodyPr>
            <a:normAutofit/>
          </a:bodyPr>
          <a:lstStyle/>
          <a:p>
            <a:r>
              <a:rPr lang="ja-JP" altLang="en-US" sz="7200" dirty="0" smtClean="0"/>
              <a:t>販売在庫管理システム</a:t>
            </a:r>
            <a:r>
              <a:rPr lang="en-US" altLang="ja-JP" sz="7200" dirty="0" smtClean="0"/>
              <a:t>(</a:t>
            </a:r>
            <a:r>
              <a:rPr lang="ja-JP" altLang="en-US" sz="7200" dirty="0" smtClean="0"/>
              <a:t>仮</a:t>
            </a:r>
            <a:r>
              <a:rPr lang="en-US" altLang="ja-JP" sz="7200" dirty="0" smtClean="0"/>
              <a:t>)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823939" y="5301761"/>
            <a:ext cx="1992924" cy="97594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5400" dirty="0" smtClean="0"/>
              <a:t>MJ-21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592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1267" y="275816"/>
            <a:ext cx="8534400" cy="1507067"/>
          </a:xfrm>
        </p:spPr>
        <p:txBody>
          <a:bodyPr anchor="ctr">
            <a:normAutofit/>
          </a:bodyPr>
          <a:lstStyle/>
          <a:p>
            <a:r>
              <a:rPr lang="ja-JP" altLang="en-US" sz="4000" dirty="0" smtClean="0"/>
              <a:t>主な追加機能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1267" y="2426677"/>
            <a:ext cx="8534400" cy="3615267"/>
          </a:xfrm>
        </p:spPr>
        <p:txBody>
          <a:bodyPr anchor="t">
            <a:normAutofit/>
          </a:bodyPr>
          <a:lstStyle/>
          <a:p>
            <a:r>
              <a:rPr lang="ja-JP" alt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権限</a:t>
            </a:r>
            <a:r>
              <a:rPr kumimoji="1" lang="ja-JP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管理によるログイン機能</a:t>
            </a:r>
            <a:endParaRPr kumimoji="1" lang="en-US" altLang="ja-JP" sz="28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altLang="ja-JP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kumimoji="1" lang="ja-JP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在庫管理による安全在庫を下回った際のアラート機能</a:t>
            </a:r>
            <a:endParaRPr kumimoji="1" lang="ja-JP" alt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0512" y="275816"/>
            <a:ext cx="9624766" cy="1507067"/>
          </a:xfrm>
        </p:spPr>
        <p:txBody>
          <a:bodyPr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ja-JP" altLang="en-US" sz="4000" dirty="0"/>
              <a:t>権限</a:t>
            </a:r>
            <a:r>
              <a:rPr lang="ja-JP" altLang="en-US" sz="4000" dirty="0" smtClean="0"/>
              <a:t>管理によるログイン機能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1267" y="2426677"/>
            <a:ext cx="9527644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要約すると、社員</a:t>
            </a:r>
            <a:r>
              <a:rPr lang="en-US" altLang="ja-JP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ID</a:t>
            </a:r>
            <a:r>
              <a:rPr lang="ja-JP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による権限管理。</a:t>
            </a:r>
            <a:endParaRPr lang="en-US" altLang="ja-JP" sz="28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社員</a:t>
            </a:r>
            <a:r>
              <a:rPr lang="en-US" altLang="ja-JP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ID</a:t>
            </a:r>
            <a:r>
              <a:rPr lang="ja-JP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の入力は手入力とスキャナの二種類の入力方法が存在する。</a:t>
            </a:r>
            <a:endParaRPr lang="en-US" altLang="ja-JP" sz="28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altLang="ja-JP" sz="28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権限</a:t>
            </a:r>
            <a:r>
              <a:rPr lang="ja-JP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は部署ごと、管理職ごとに存在する。</a:t>
            </a:r>
            <a:endParaRPr lang="en-US" altLang="ja-JP" sz="28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kumimoji="1" lang="ja-JP" alt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0512" y="275816"/>
            <a:ext cx="9624766" cy="1507067"/>
          </a:xfrm>
        </p:spPr>
        <p:txBody>
          <a:bodyPr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ja-JP" altLang="en-US" sz="4000" dirty="0" smtClean="0"/>
              <a:t>安全在庫を下回った際のアラート機能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1267" y="2426677"/>
            <a:ext cx="9527644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倉庫の在庫が安全在庫を下回った際にアラートをかけ、いち早く在庫の減少を知らせる機能。</a:t>
            </a:r>
            <a:endParaRPr kumimoji="1" lang="en-US" altLang="ja-JP" sz="28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altLang="ja-JP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在庫の枯渇による配送の遅れを防ぐ狙い</a:t>
            </a:r>
            <a:endParaRPr kumimoji="1" lang="ja-JP" alt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1267" y="275816"/>
            <a:ext cx="8534400" cy="1507067"/>
          </a:xfrm>
        </p:spPr>
        <p:txBody>
          <a:bodyPr anchor="ctr">
            <a:normAutofit/>
          </a:bodyPr>
          <a:lstStyle/>
          <a:p>
            <a:r>
              <a:rPr lang="ja-JP" altLang="en-US" sz="4000" dirty="0" smtClean="0"/>
              <a:t>動作環境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1267" y="2426677"/>
            <a:ext cx="8534400" cy="3615267"/>
          </a:xfrm>
        </p:spPr>
        <p:txBody>
          <a:bodyPr anchor="t"/>
          <a:lstStyle/>
          <a:p>
            <a:pPr marL="0" indent="0">
              <a:buNone/>
            </a:pPr>
            <a:r>
              <a:rPr kumimoji="1" lang="en-US" altLang="ja-JP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OS</a:t>
            </a:r>
            <a:r>
              <a:rPr kumimoji="1" lang="ja-JP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：</a:t>
            </a:r>
            <a:r>
              <a:rPr kumimoji="1" lang="en-US" altLang="ja-JP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Windows10 64bit</a:t>
            </a:r>
          </a:p>
          <a:p>
            <a:pPr marL="0" indent="0">
              <a:buNone/>
            </a:pPr>
            <a:r>
              <a:rPr kumimoji="1" lang="en-US" altLang="ja-JP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DB</a:t>
            </a:r>
            <a:r>
              <a:rPr kumimoji="1" lang="ja-JP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：</a:t>
            </a:r>
            <a:r>
              <a:rPr kumimoji="1" lang="en-US" altLang="ja-JP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Microsoft</a:t>
            </a:r>
            <a:r>
              <a:rPr kumimoji="1" lang="ja-JP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kumimoji="1" lang="en-US" altLang="ja-JP" sz="28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Accees</a:t>
            </a:r>
            <a:r>
              <a:rPr kumimoji="1" lang="en-US" altLang="ja-JP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2016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9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1267" y="275816"/>
            <a:ext cx="8534400" cy="1507067"/>
          </a:xfrm>
        </p:spPr>
        <p:txBody>
          <a:bodyPr anchor="ctr">
            <a:normAutofit/>
          </a:bodyPr>
          <a:lstStyle/>
          <a:p>
            <a:r>
              <a:rPr kumimoji="1" lang="ja-JP" altLang="en-US" sz="4000" dirty="0" smtClean="0"/>
              <a:t>最後に</a:t>
            </a:r>
            <a:r>
              <a:rPr kumimoji="1" lang="en-US" altLang="ja-JP" sz="4000" dirty="0" smtClean="0"/>
              <a:t>…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1267" y="2426677"/>
            <a:ext cx="8534400" cy="3615267"/>
          </a:xfrm>
        </p:spPr>
        <p:txBody>
          <a:bodyPr anchor="t"/>
          <a:lstStyle/>
          <a:p>
            <a:r>
              <a:rPr kumimoji="1" lang="ja-JP" altLang="en-US" dirty="0" smtClean="0"/>
              <a:t>適当に締めてやってください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6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451" y="246490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dirty="0" smtClean="0"/>
              <a:t>ご清聴ありがとうございました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286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1267" y="275816"/>
            <a:ext cx="8534400" cy="1507067"/>
          </a:xfrm>
        </p:spPr>
        <p:txBody>
          <a:bodyPr anchor="ctr">
            <a:normAutofit/>
          </a:bodyPr>
          <a:lstStyle/>
          <a:p>
            <a:r>
              <a:rPr lang="ja-JP" altLang="en-US" sz="4000" dirty="0" smtClean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はじめに</a:t>
            </a:r>
            <a:r>
              <a:rPr kumimoji="1" lang="en-US" altLang="ja-JP" sz="4000" dirty="0" smtClean="0"/>
              <a:t>…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1266" y="2426677"/>
            <a:ext cx="9884141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ja-JP" altLang="en-US" sz="3200" b="1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（販売在庫管理システム）は、</a:t>
            </a:r>
            <a:r>
              <a:rPr lang="ja-JP" altLang="en-US" sz="3200" b="1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各営業所を通しての顧客への販売や出版社への発注を行い、それと同時に商品在庫を一括管理を</a:t>
            </a:r>
            <a:r>
              <a:rPr kumimoji="1" lang="ja-JP" altLang="en-US" sz="3200" b="1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することができるシステムです。</a:t>
            </a:r>
            <a:endParaRPr kumimoji="1" lang="en-US" altLang="ja-JP" sz="3200" b="1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endParaRPr lang="en-US" altLang="ja-JP" sz="3200" b="1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kumimoji="1" lang="ja-JP" altLang="en-US" sz="3200" b="1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このシステムが扱う商品は、本などの書物になります。</a:t>
            </a:r>
            <a:endParaRPr kumimoji="1" lang="en-US" altLang="ja-JP" sz="3200" b="1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5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4121" y="24064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dirty="0" smtClean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主な機能</a:t>
            </a:r>
            <a:endParaRPr kumimoji="1" lang="ja-JP" altLang="en-US" sz="48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9911" y="2426677"/>
            <a:ext cx="3861410" cy="3615267"/>
          </a:xfrm>
        </p:spPr>
        <p:txBody>
          <a:bodyPr anchor="t">
            <a:normAutofit/>
          </a:bodyPr>
          <a:lstStyle/>
          <a:p>
            <a:r>
              <a:rPr kumimoji="1" lang="ja-JP" altLang="en-US" sz="3200" dirty="0" smtClean="0">
                <a:solidFill>
                  <a:schemeClr val="tx1"/>
                </a:solidFill>
              </a:rPr>
              <a:t>入庫管理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 dirty="0">
                <a:solidFill>
                  <a:schemeClr val="tx1"/>
                </a:solidFill>
              </a:rPr>
              <a:t>出庫</a:t>
            </a:r>
            <a:r>
              <a:rPr lang="ja-JP" altLang="en-US" sz="3200" dirty="0" smtClean="0">
                <a:solidFill>
                  <a:schemeClr val="tx1"/>
                </a:solidFill>
              </a:rPr>
              <a:t>管理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</a:rPr>
              <a:t>顧客管理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</a:rPr>
              <a:t>注文管理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</a:rPr>
              <a:t>在庫</a:t>
            </a:r>
            <a:r>
              <a:rPr lang="ja-JP" altLang="en-US" sz="3200" dirty="0">
                <a:solidFill>
                  <a:schemeClr val="tx1"/>
                </a:solidFill>
              </a:rPr>
              <a:t>管理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7035191" y="2426677"/>
            <a:ext cx="386141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umimoji="1"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 smtClean="0">
                <a:solidFill>
                  <a:schemeClr val="tx1"/>
                </a:solidFill>
              </a:rPr>
              <a:t>商品管理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</a:rPr>
              <a:t>発注管理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ja-JP" altLang="en-US" sz="3200" dirty="0">
                <a:solidFill>
                  <a:schemeClr val="tx1"/>
                </a:solidFill>
              </a:rPr>
              <a:t>売上</a:t>
            </a:r>
            <a:r>
              <a:rPr lang="ja-JP" altLang="en-US" sz="3200" dirty="0" smtClean="0">
                <a:solidFill>
                  <a:schemeClr val="tx1"/>
                </a:solidFill>
              </a:rPr>
              <a:t>管理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</a:rPr>
              <a:t>権限</a:t>
            </a:r>
            <a:r>
              <a:rPr lang="ja-JP" altLang="en-US" sz="3200" dirty="0">
                <a:solidFill>
                  <a:schemeClr val="tx1"/>
                </a:solidFill>
              </a:rPr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13176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06359" y="189809"/>
            <a:ext cx="1341098" cy="897369"/>
          </a:xfrm>
        </p:spPr>
        <p:txBody>
          <a:bodyPr anchor="ctr">
            <a:normAutofit/>
          </a:bodyPr>
          <a:lstStyle/>
          <a:p>
            <a:r>
              <a:rPr kumimoji="1" lang="en-US" altLang="ja-JP" sz="4000" dirty="0" smtClean="0"/>
              <a:t>ER</a:t>
            </a:r>
            <a:r>
              <a:rPr kumimoji="1" lang="ja-JP" altLang="en-US" sz="4000" dirty="0" smtClean="0"/>
              <a:t>図</a:t>
            </a:r>
            <a:endParaRPr kumimoji="1" lang="ja-JP" altLang="en-US" sz="4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94" y="189809"/>
            <a:ext cx="10197844" cy="64655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36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08395" y="73592"/>
            <a:ext cx="1378805" cy="1507067"/>
          </a:xfrm>
        </p:spPr>
        <p:txBody>
          <a:bodyPr anchor="ctr">
            <a:normAutofit/>
          </a:bodyPr>
          <a:lstStyle/>
          <a:p>
            <a:r>
              <a:rPr lang="en-US" altLang="ja-JP" sz="4000" dirty="0" smtClean="0"/>
              <a:t>DF</a:t>
            </a:r>
            <a:r>
              <a:rPr lang="en-US" altLang="ja-JP" sz="4000" dirty="0"/>
              <a:t>D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外部ソフト参照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35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71638" y="267023"/>
            <a:ext cx="1446213" cy="3619177"/>
          </a:xfrm>
        </p:spPr>
        <p:txBody>
          <a:bodyPr vert="eaVert">
            <a:normAutofit fontScale="90000"/>
          </a:bodyPr>
          <a:lstStyle/>
          <a:p>
            <a:r>
              <a:rPr lang="ja-JP" altLang="en-US" sz="4800" dirty="0" smtClean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使用</a:t>
            </a:r>
            <a:r>
              <a:rPr lang="en-US" altLang="ja-JP" sz="4800" dirty="0" smtClean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/>
            </a:r>
            <a:br>
              <a:rPr lang="en-US" altLang="ja-JP" sz="4800" dirty="0" smtClean="0">
                <a:latin typeface="游明朝 Demibold" panose="02020600000000000000" pitchFamily="18" charset="-128"/>
                <a:ea typeface="游明朝 Demibold" panose="02020600000000000000" pitchFamily="18" charset="-128"/>
              </a:rPr>
            </a:br>
            <a:r>
              <a:rPr lang="ja-JP" altLang="en-US" sz="48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データベース</a:t>
            </a:r>
            <a:endParaRPr kumimoji="1" lang="ja-JP" altLang="en-US" sz="48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kumimoji="1" lang="ja-JP" altLang="en-US" dirty="0" smtClean="0"/>
              <a:t>外部ソフト参照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80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72700" y="369277"/>
            <a:ext cx="1905000" cy="3587262"/>
          </a:xfrm>
        </p:spPr>
        <p:txBody>
          <a:bodyPr vert="eaVert">
            <a:normAutofit/>
          </a:bodyPr>
          <a:lstStyle/>
          <a:p>
            <a:r>
              <a:rPr kumimoji="1" lang="ja-JP" altLang="en-US" sz="4800" dirty="0" smtClean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画面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kumimoji="1" lang="ja-JP" altLang="en-US" sz="4800" dirty="0" smtClean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レイアウト</a:t>
            </a:r>
            <a:endParaRPr kumimoji="1" lang="ja-JP" altLang="en-US" sz="48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17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72700" y="369277"/>
            <a:ext cx="1905000" cy="3587262"/>
          </a:xfrm>
        </p:spPr>
        <p:txBody>
          <a:bodyPr vert="eaVert">
            <a:normAutofit/>
          </a:bodyPr>
          <a:lstStyle/>
          <a:p>
            <a:r>
              <a:rPr kumimoji="1" lang="ja-JP" altLang="en-US" sz="4800" dirty="0" smtClean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画面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kumimoji="1" lang="ja-JP" altLang="en-US" sz="4800" dirty="0" smtClean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レイアウト</a:t>
            </a:r>
            <a:endParaRPr kumimoji="1" lang="ja-JP" altLang="en-US" sz="48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50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72700" y="369277"/>
            <a:ext cx="1905000" cy="3587262"/>
          </a:xfrm>
        </p:spPr>
        <p:txBody>
          <a:bodyPr vert="eaVert">
            <a:normAutofit/>
          </a:bodyPr>
          <a:lstStyle/>
          <a:p>
            <a:r>
              <a:rPr kumimoji="1" lang="ja-JP" altLang="en-US" sz="4800" dirty="0" smtClean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画面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kumimoji="1" lang="ja-JP" altLang="en-US" sz="4800" dirty="0" smtClean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レイアウト</a:t>
            </a:r>
            <a:endParaRPr kumimoji="1" lang="ja-JP" altLang="en-US" sz="48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1_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479</TotalTime>
  <Words>233</Words>
  <Application>Microsoft Office PowerPoint</Application>
  <PresentationFormat>ワイド画面</PresentationFormat>
  <Paragraphs>43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15</vt:i4>
      </vt:variant>
    </vt:vector>
  </HeadingPairs>
  <TitlesOfParts>
    <vt:vector size="28" baseType="lpstr">
      <vt:lpstr>ＭＳ Ｐゴシック</vt:lpstr>
      <vt:lpstr>ＭＳ Ｐ明朝</vt:lpstr>
      <vt:lpstr>メイリオ</vt:lpstr>
      <vt:lpstr>游明朝 Demibold</vt:lpstr>
      <vt:lpstr>Arial</vt:lpstr>
      <vt:lpstr>Century Gothic</vt:lpstr>
      <vt:lpstr>Trebuchet MS</vt:lpstr>
      <vt:lpstr>Tw Cen MT</vt:lpstr>
      <vt:lpstr>Wingdings</vt:lpstr>
      <vt:lpstr>Wingdings 3</vt:lpstr>
      <vt:lpstr>回路</vt:lpstr>
      <vt:lpstr>スライス</vt:lpstr>
      <vt:lpstr>1_回路</vt:lpstr>
      <vt:lpstr>販売在庫管理システム(仮)</vt:lpstr>
      <vt:lpstr>はじめに…</vt:lpstr>
      <vt:lpstr>主な機能</vt:lpstr>
      <vt:lpstr>ER図</vt:lpstr>
      <vt:lpstr>DFD</vt:lpstr>
      <vt:lpstr>使用 データベース</vt:lpstr>
      <vt:lpstr>画面 レイアウト</vt:lpstr>
      <vt:lpstr>画面 レイアウト</vt:lpstr>
      <vt:lpstr>画面 レイアウト</vt:lpstr>
      <vt:lpstr>主な追加機能</vt:lpstr>
      <vt:lpstr>権限管理によるログイン機能</vt:lpstr>
      <vt:lpstr>安全在庫を下回った際のアラート機能</vt:lpstr>
      <vt:lpstr>動作環境</vt:lpstr>
      <vt:lpstr>最後に…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販売在庫管理システム(仮)</dc:title>
  <dc:creator>上柴　治</dc:creator>
  <cp:lastModifiedBy>上柴　治</cp:lastModifiedBy>
  <cp:revision>32</cp:revision>
  <dcterms:created xsi:type="dcterms:W3CDTF">2019-10-08T06:59:14Z</dcterms:created>
  <dcterms:modified xsi:type="dcterms:W3CDTF">2019-10-11T07:57:11Z</dcterms:modified>
</cp:coreProperties>
</file>