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5" r:id="rId3"/>
    <p:sldId id="258" r:id="rId4"/>
    <p:sldId id="268" r:id="rId5"/>
    <p:sldId id="269" r:id="rId6"/>
    <p:sldId id="259" r:id="rId7"/>
    <p:sldId id="261" r:id="rId8"/>
    <p:sldId id="271" r:id="rId9"/>
    <p:sldId id="277" r:id="rId10"/>
    <p:sldId id="278" r:id="rId11"/>
    <p:sldId id="276" r:id="rId12"/>
    <p:sldId id="275" r:id="rId13"/>
    <p:sldId id="279" r:id="rId14"/>
    <p:sldId id="280" r:id="rId15"/>
    <p:sldId id="270" r:id="rId16"/>
    <p:sldId id="273" r:id="rId17"/>
    <p:sldId id="274" r:id="rId18"/>
    <p:sldId id="267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86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98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47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2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2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27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68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9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62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3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26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34756EC5-DB24-45CA-82D8-407803672B36}" type="datetimeFigureOut">
              <a:rPr kumimoji="1" lang="ja-JP" altLang="en-US" smtClean="0"/>
              <a:pPr/>
              <a:t>2019/10/17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2303DE93-A9AE-4827-AE96-3D021704E44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315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79231" y="2432417"/>
            <a:ext cx="10547838" cy="1295522"/>
          </a:xfrm>
        </p:spPr>
        <p:txBody>
          <a:bodyPr>
            <a:normAutofit/>
          </a:bodyPr>
          <a:lstStyle/>
          <a:p>
            <a:r>
              <a:rPr lang="ja-JP" altLang="en-US" sz="7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ハビギス</a:t>
            </a:r>
            <a:endParaRPr kumimoji="1" lang="ja-JP" altLang="en-US" sz="7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44808" y="5398476"/>
            <a:ext cx="1992924" cy="97594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MJ-21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92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6372" t="31131" r="34853" b="28230"/>
          <a:stretch/>
        </p:blipFill>
        <p:spPr>
          <a:xfrm>
            <a:off x="648567" y="800101"/>
            <a:ext cx="9801349" cy="55107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顧客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81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8579" t="40451" r="32745" b="25111"/>
          <a:stretch/>
        </p:blipFill>
        <p:spPr>
          <a:xfrm>
            <a:off x="169532" y="808892"/>
            <a:ext cx="11445106" cy="546702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入庫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7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6911" t="37710" r="29902" b="24306"/>
          <a:stretch/>
        </p:blipFill>
        <p:spPr>
          <a:xfrm>
            <a:off x="0" y="1063396"/>
            <a:ext cx="10231206" cy="482745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売上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56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3431" t="25441" r="16176" b="36912"/>
          <a:stretch/>
        </p:blipFill>
        <p:spPr>
          <a:xfrm>
            <a:off x="110594" y="1866193"/>
            <a:ext cx="11779709" cy="393931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注文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発注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6569" t="22359" r="36568" b="4814"/>
          <a:stretch/>
        </p:blipFill>
        <p:spPr>
          <a:xfrm>
            <a:off x="1514008" y="0"/>
            <a:ext cx="64707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1267" y="275816"/>
            <a:ext cx="8534400" cy="1507067"/>
          </a:xfrm>
        </p:spPr>
        <p:txBody>
          <a:bodyPr anchor="ctr">
            <a:normAutofit/>
          </a:bodyPr>
          <a:lstStyle/>
          <a:p>
            <a:r>
              <a:rPr lang="ja-JP" altLang="en-US" sz="4800" dirty="0" smtClean="0"/>
              <a:t>主な追加機能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1267" y="2426677"/>
            <a:ext cx="8534400" cy="3615267"/>
          </a:xfrm>
        </p:spPr>
        <p:txBody>
          <a:bodyPr anchor="t">
            <a:normAutofit/>
          </a:bodyPr>
          <a:lstStyle/>
          <a:p>
            <a:r>
              <a:rPr lang="ja-JP" altLang="en-US" sz="3600" dirty="0"/>
              <a:t>権限</a:t>
            </a:r>
            <a:r>
              <a:rPr kumimoji="1" lang="ja-JP" altLang="en-US" sz="3600" dirty="0" smtClean="0"/>
              <a:t>管理によるログイン機能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在庫管理による安全在庫を下回った際</a:t>
            </a:r>
            <a:r>
              <a:rPr kumimoji="1" lang="ja-JP" altLang="en-US" sz="3600" dirty="0" smtClean="0"/>
              <a:t>の</a:t>
            </a:r>
            <a:r>
              <a:rPr lang="ja-JP" altLang="en-US" sz="3600" dirty="0"/>
              <a:t>通知</a:t>
            </a:r>
            <a:r>
              <a:rPr kumimoji="1" lang="ja-JP" altLang="en-US" sz="3600" dirty="0" smtClean="0"/>
              <a:t>機能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08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0512" y="275816"/>
            <a:ext cx="9624766" cy="1507067"/>
          </a:xfrm>
        </p:spPr>
        <p:txBody>
          <a:bodyPr anchor="ctr">
            <a:normAutofit/>
          </a:bodyPr>
          <a:lstStyle/>
          <a:p>
            <a:r>
              <a:rPr lang="ja-JP" altLang="en-US" sz="4800" dirty="0"/>
              <a:t>権限</a:t>
            </a:r>
            <a:r>
              <a:rPr lang="ja-JP" altLang="en-US" sz="4800" dirty="0" smtClean="0"/>
              <a:t>管理によるログイン機能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53490" y="2013438"/>
            <a:ext cx="9527644" cy="4914900"/>
          </a:xfrm>
        </p:spPr>
        <p:txBody>
          <a:bodyPr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3200" dirty="0" smtClean="0"/>
              <a:t>社員</a:t>
            </a:r>
            <a:r>
              <a:rPr lang="en-US" altLang="ja-JP" sz="3200" dirty="0" smtClean="0"/>
              <a:t>ID</a:t>
            </a:r>
            <a:r>
              <a:rPr lang="ja-JP" altLang="en-US" sz="3200" dirty="0" smtClean="0"/>
              <a:t>の入力は手入力とスキャナの二種類の入力方法が存在する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600" dirty="0" smtClean="0"/>
              <a:t>　</a:t>
            </a:r>
            <a:r>
              <a:rPr lang="ja-JP" altLang="en-US" sz="2400" dirty="0" smtClean="0">
                <a:solidFill>
                  <a:schemeClr val="accent5"/>
                </a:solidFill>
              </a:rPr>
              <a:t>→パスワードは管理画面で変更でき、</a:t>
            </a:r>
            <a:r>
              <a:rPr lang="en-US" altLang="ja-JP" sz="2400" dirty="0" smtClean="0">
                <a:solidFill>
                  <a:schemeClr val="accent5"/>
                </a:solidFill>
              </a:rPr>
              <a:t>DB</a:t>
            </a:r>
            <a:r>
              <a:rPr lang="ja-JP" altLang="en-US" sz="2400" dirty="0" smtClean="0">
                <a:solidFill>
                  <a:schemeClr val="accent5"/>
                </a:solidFill>
              </a:rPr>
              <a:t>上にはハッ</a:t>
            </a:r>
            <a:endParaRPr lang="en-US" altLang="ja-JP" sz="2400" dirty="0" smtClean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400" dirty="0">
                <a:solidFill>
                  <a:schemeClr val="accent5"/>
                </a:solidFill>
              </a:rPr>
              <a:t>　</a:t>
            </a:r>
            <a:r>
              <a:rPr lang="ja-JP" altLang="en-US" sz="2400" dirty="0" smtClean="0">
                <a:solidFill>
                  <a:schemeClr val="accent5"/>
                </a:solidFill>
              </a:rPr>
              <a:t>　シュ化して保存される。</a:t>
            </a:r>
            <a:endParaRPr lang="en-US" altLang="ja-JP" sz="2400" dirty="0" smtClean="0">
              <a:solidFill>
                <a:schemeClr val="accent5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200" dirty="0"/>
              <a:t>権限</a:t>
            </a:r>
            <a:r>
              <a:rPr lang="ja-JP" altLang="en-US" sz="3200" dirty="0" smtClean="0"/>
              <a:t>は部署ごと、管理職ごと</a:t>
            </a:r>
            <a:r>
              <a:rPr lang="ja-JP" altLang="en-US" sz="3200" dirty="0" smtClean="0"/>
              <a:t>に</a:t>
            </a:r>
            <a:r>
              <a:rPr lang="ja-JP" altLang="en-US" sz="3200" dirty="0"/>
              <a:t>設定</a:t>
            </a:r>
            <a:r>
              <a:rPr lang="ja-JP" altLang="en-US" sz="3200" dirty="0" smtClean="0"/>
              <a:t>されており、どちらかで操作権限があれば、該当する管理画面に遷移で</a:t>
            </a:r>
            <a:r>
              <a:rPr lang="ja-JP" altLang="en-US" sz="3200" dirty="0"/>
              <a:t>き</a:t>
            </a:r>
            <a:r>
              <a:rPr lang="ja-JP" altLang="en-US" sz="3200" dirty="0" smtClean="0"/>
              <a:t>る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561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0512" y="275816"/>
            <a:ext cx="10643496" cy="1507067"/>
          </a:xfrm>
        </p:spPr>
        <p:txBody>
          <a:bodyPr anchor="ctr">
            <a:normAutofit/>
          </a:bodyPr>
          <a:lstStyle/>
          <a:p>
            <a:r>
              <a:rPr lang="ja-JP" altLang="en-US" sz="4800" dirty="0" smtClean="0"/>
              <a:t>安全</a:t>
            </a:r>
            <a:r>
              <a:rPr lang="ja-JP" altLang="en-US" sz="4800" dirty="0" smtClean="0"/>
              <a:t>在庫を下回った際のアラート機能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1267" y="2426677"/>
            <a:ext cx="9527644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倉庫内のある商品の在庫</a:t>
            </a:r>
            <a:r>
              <a:rPr kumimoji="1" lang="ja-JP" altLang="en-US" sz="3200" dirty="0" smtClean="0"/>
              <a:t>が安全</a:t>
            </a:r>
            <a:r>
              <a:rPr kumimoji="1" lang="ja-JP" altLang="en-US" sz="3200" dirty="0" smtClean="0"/>
              <a:t>在庫数を下回った場合にホーム画面に表示し、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>
                <a:solidFill>
                  <a:srgbClr val="FF0000"/>
                </a:solidFill>
              </a:rPr>
              <a:t>素早く</a:t>
            </a:r>
            <a:r>
              <a:rPr kumimoji="1" lang="ja-JP" altLang="en-US" sz="3200" dirty="0" smtClean="0"/>
              <a:t>在庫</a:t>
            </a:r>
            <a:r>
              <a:rPr kumimoji="1" lang="ja-JP" altLang="en-US" sz="3200" dirty="0" smtClean="0"/>
              <a:t>の減少を知らせる機能。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在庫数の枯渇により出庫日数が伸びてしまう、という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事態を防ぐ目的</a:t>
            </a:r>
            <a:r>
              <a:rPr kumimoji="1" lang="ja-JP" altLang="en-US" sz="3200" dirty="0" smtClean="0"/>
              <a:t>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72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1267" y="275816"/>
            <a:ext cx="8534400" cy="1507067"/>
          </a:xfrm>
        </p:spPr>
        <p:txBody>
          <a:bodyPr anchor="ctr">
            <a:normAutofit/>
          </a:bodyPr>
          <a:lstStyle/>
          <a:p>
            <a:r>
              <a:rPr lang="ja-JP" altLang="en-US" sz="4800" dirty="0" smtClean="0"/>
              <a:t>動作環境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1267" y="2532184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 smtClean="0"/>
              <a:t>OS</a:t>
            </a:r>
            <a:r>
              <a:rPr kumimoji="1" lang="ja-JP" altLang="en-US" sz="3600" dirty="0" smtClean="0"/>
              <a:t>：</a:t>
            </a:r>
            <a:r>
              <a:rPr kumimoji="1" lang="en-US" altLang="ja-JP" sz="3600" dirty="0" smtClean="0"/>
              <a:t>Windows10 64bit</a:t>
            </a:r>
          </a:p>
          <a:p>
            <a:pPr marL="0" indent="0">
              <a:buNone/>
            </a:pPr>
            <a:r>
              <a:rPr kumimoji="1" lang="en-US" altLang="ja-JP" sz="3600" dirty="0" smtClean="0"/>
              <a:t>DB</a:t>
            </a:r>
            <a:r>
              <a:rPr kumimoji="1" lang="ja-JP" altLang="en-US" sz="3600" dirty="0" smtClean="0"/>
              <a:t>：</a:t>
            </a:r>
            <a:r>
              <a:rPr kumimoji="1" lang="en-US" altLang="ja-JP" sz="3600" dirty="0" smtClean="0"/>
              <a:t>Microsoft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err="1" smtClean="0"/>
              <a:t>Accees</a:t>
            </a:r>
            <a:r>
              <a:rPr kumimoji="1" lang="en-US" altLang="ja-JP" sz="3600" dirty="0" smtClean="0"/>
              <a:t> 2016</a:t>
            </a:r>
          </a:p>
          <a:p>
            <a:pPr marL="0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89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451" y="246490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 smtClean="0"/>
              <a:t>ご清聴ありがとう</a:t>
            </a:r>
            <a:r>
              <a:rPr kumimoji="1" lang="ja-JP" altLang="en-US" sz="5400" dirty="0" smtClean="0"/>
              <a:t>ございました。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286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0205" y="1477106"/>
            <a:ext cx="9884141" cy="3560886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3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ハビギス</a:t>
            </a:r>
            <a:r>
              <a:rPr kumimoji="1"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（別称</a:t>
            </a:r>
            <a:r>
              <a:rPr kumimoji="1" lang="en-US" altLang="ja-JP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sz="3800" dirty="0" smtClean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本販売</a:t>
            </a:r>
            <a:r>
              <a:rPr kumimoji="1" lang="ja-JP" altLang="en-US" sz="3800" dirty="0" smtClean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在庫管理システム</a:t>
            </a:r>
            <a:r>
              <a:rPr kumimoji="1"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）は</a:t>
            </a:r>
            <a:r>
              <a:rPr kumimoji="1"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顧客から受注された商品の流通販売や</a:t>
            </a:r>
            <a:r>
              <a:rPr lang="ja-JP" altLang="en-US" sz="3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仕入先</a:t>
            </a:r>
            <a:r>
              <a:rPr lang="en-US" altLang="ja-JP" sz="3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出版社</a:t>
            </a:r>
            <a:r>
              <a:rPr lang="en-US" altLang="ja-JP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3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に対して商品</a:t>
            </a:r>
            <a:r>
              <a:rPr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の発注を行うなど、商品の販売、在庫を管理</a:t>
            </a:r>
            <a:r>
              <a:rPr lang="ja-JP" altLang="en-US" sz="3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r>
              <a:rPr kumimoji="1"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r>
              <a:rPr kumimoji="1"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です</a:t>
            </a:r>
            <a:r>
              <a:rPr kumimoji="1"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sz="3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3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150205" y="5404218"/>
            <a:ext cx="10547838" cy="129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en-US" altLang="ja-JP" sz="3200" dirty="0" smtClean="0">
                <a:solidFill>
                  <a:srgbClr val="FF0000"/>
                </a:solidFill>
              </a:rPr>
              <a:t>※</a:t>
            </a:r>
            <a:r>
              <a:rPr lang="ja-JP" altLang="en-US" sz="3200" dirty="0" smtClean="0">
                <a:solidFill>
                  <a:srgbClr val="FF0000"/>
                </a:solidFill>
              </a:rPr>
              <a:t>ハビギス・・・ 「素早い」という意味。</a:t>
            </a:r>
            <a:endParaRPr lang="en-US" altLang="ja-JP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4121" y="41649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主な機能</a:t>
            </a:r>
            <a:endParaRPr kumimoji="1"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9911" y="2453054"/>
            <a:ext cx="3861410" cy="3615267"/>
          </a:xfrm>
        </p:spPr>
        <p:txBody>
          <a:bodyPr anchor="t">
            <a:normAutofit/>
          </a:bodyPr>
          <a:lstStyle/>
          <a:p>
            <a:r>
              <a:rPr kumimoji="1"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入庫管理</a:t>
            </a:r>
            <a:endParaRPr lang="en-US" altLang="ja-JP" sz="4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出庫</a:t>
            </a:r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顧客管理</a:t>
            </a:r>
            <a:endParaRPr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注文管理</a:t>
            </a:r>
            <a:endParaRPr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在庫</a:t>
            </a:r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806591" y="2453054"/>
            <a:ext cx="386141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商品管理</a:t>
            </a:r>
            <a:endParaRPr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発注管理</a:t>
            </a:r>
            <a:endParaRPr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ja-JP" altLang="en-US" sz="4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売上</a:t>
            </a:r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権限</a:t>
            </a:r>
            <a:r>
              <a:rPr lang="ja-JP" altLang="en-US" sz="4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13176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9509" t="21993" r="21815" b="18430"/>
          <a:stretch/>
        </p:blipFill>
        <p:spPr>
          <a:xfrm>
            <a:off x="735842" y="189809"/>
            <a:ext cx="9970517" cy="654660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790493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ER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endParaRPr kumimoji="1"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36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9" y="788377"/>
            <a:ext cx="11784108" cy="606962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全体</a:t>
            </a:r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20535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4853" t="32684" r="28823" b="25739"/>
          <a:stretch/>
        </p:blipFill>
        <p:spPr>
          <a:xfrm>
            <a:off x="635672" y="984739"/>
            <a:ext cx="11352899" cy="546621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権限管理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80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商品管理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35280" t="33325" r="29235" b="25738"/>
          <a:stretch/>
        </p:blipFill>
        <p:spPr>
          <a:xfrm>
            <a:off x="1195755" y="845642"/>
            <a:ext cx="8257010" cy="538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25880" t="24460" r="25883" b="24735"/>
          <a:stretch/>
        </p:blipFill>
        <p:spPr>
          <a:xfrm>
            <a:off x="663388" y="1296068"/>
            <a:ext cx="9843419" cy="556193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出庫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0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7157" t="34511" r="15833" b="25465"/>
          <a:stretch/>
        </p:blipFill>
        <p:spPr>
          <a:xfrm>
            <a:off x="0" y="1066091"/>
            <a:ext cx="12192000" cy="46344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在庫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198</Words>
  <Application>Microsoft Office PowerPoint</Application>
  <PresentationFormat>ワイド画面</PresentationFormat>
  <Paragraphs>43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2" baseType="lpstr">
      <vt:lpstr>メイリオ</vt:lpstr>
      <vt:lpstr>Arial</vt:lpstr>
      <vt:lpstr>Office テーマ</vt:lpstr>
      <vt:lpstr>ハビギス</vt:lpstr>
      <vt:lpstr>PowerPoint プレゼンテーション</vt:lpstr>
      <vt:lpstr>主な機能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主な追加機能</vt:lpstr>
      <vt:lpstr>権限管理によるログイン機能</vt:lpstr>
      <vt:lpstr>安全在庫を下回った際のアラート機能</vt:lpstr>
      <vt:lpstr>動作環境</vt:lpstr>
      <vt:lpstr>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販売在庫管理システム(仮)</dc:title>
  <dc:creator>上柴　治</dc:creator>
  <cp:lastModifiedBy>中村　徹</cp:lastModifiedBy>
  <cp:revision>44</cp:revision>
  <dcterms:created xsi:type="dcterms:W3CDTF">2019-10-08T06:59:14Z</dcterms:created>
  <dcterms:modified xsi:type="dcterms:W3CDTF">2019-10-17T07:11:08Z</dcterms:modified>
</cp:coreProperties>
</file>