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4E4E"/>
    <a:srgbClr val="F5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9F68-B3C0-4F49-85E2-EA352D9B814B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B9ED-9853-4B1C-936E-75D2F7D75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373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9F68-B3C0-4F49-85E2-EA352D9B814B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B9ED-9853-4B1C-936E-75D2F7D75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55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9F68-B3C0-4F49-85E2-EA352D9B814B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B9ED-9853-4B1C-936E-75D2F7D75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187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9F68-B3C0-4F49-85E2-EA352D9B814B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B9ED-9853-4B1C-936E-75D2F7D75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961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9F68-B3C0-4F49-85E2-EA352D9B814B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B9ED-9853-4B1C-936E-75D2F7D75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411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9F68-B3C0-4F49-85E2-EA352D9B814B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B9ED-9853-4B1C-936E-75D2F7D75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039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9F68-B3C0-4F49-85E2-EA352D9B814B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B9ED-9853-4B1C-936E-75D2F7D75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89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9F68-B3C0-4F49-85E2-EA352D9B814B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B9ED-9853-4B1C-936E-75D2F7D75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280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9F68-B3C0-4F49-85E2-EA352D9B814B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B9ED-9853-4B1C-936E-75D2F7D75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470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9F68-B3C0-4F49-85E2-EA352D9B814B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B9ED-9853-4B1C-936E-75D2F7D75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45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9F68-B3C0-4F49-85E2-EA352D9B814B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B9ED-9853-4B1C-936E-75D2F7D75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262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4E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19F68-B3C0-4F49-85E2-EA352D9B814B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6B9ED-9853-4B1C-936E-75D2F7D75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265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 6"/>
          <p:cNvSpPr>
            <a:spLocks/>
          </p:cNvSpPr>
          <p:nvPr/>
        </p:nvSpPr>
        <p:spPr bwMode="auto">
          <a:xfrm>
            <a:off x="398576" y="244729"/>
            <a:ext cx="11452630" cy="6332528"/>
          </a:xfrm>
          <a:custGeom>
            <a:avLst/>
            <a:gdLst>
              <a:gd name="T0" fmla="*/ 4427 w 4832"/>
              <a:gd name="T1" fmla="*/ 2 h 3250"/>
              <a:gd name="T2" fmla="*/ 4630 w 4832"/>
              <a:gd name="T3" fmla="*/ 18 h 3250"/>
              <a:gd name="T4" fmla="*/ 4752 w 4832"/>
              <a:gd name="T5" fmla="*/ 51 h 3250"/>
              <a:gd name="T6" fmla="*/ 4787 w 4832"/>
              <a:gd name="T7" fmla="*/ 135 h 3250"/>
              <a:gd name="T8" fmla="*/ 4801 w 4832"/>
              <a:gd name="T9" fmla="*/ 283 h 3250"/>
              <a:gd name="T10" fmla="*/ 4801 w 4832"/>
              <a:gd name="T11" fmla="*/ 472 h 3250"/>
              <a:gd name="T12" fmla="*/ 4796 w 4832"/>
              <a:gd name="T13" fmla="*/ 684 h 3250"/>
              <a:gd name="T14" fmla="*/ 4792 w 4832"/>
              <a:gd name="T15" fmla="*/ 895 h 3250"/>
              <a:gd name="T16" fmla="*/ 4794 w 4832"/>
              <a:gd name="T17" fmla="*/ 1088 h 3250"/>
              <a:gd name="T18" fmla="*/ 4810 w 4832"/>
              <a:gd name="T19" fmla="*/ 1238 h 3250"/>
              <a:gd name="T20" fmla="*/ 4820 w 4832"/>
              <a:gd name="T21" fmla="*/ 1343 h 3250"/>
              <a:gd name="T22" fmla="*/ 4829 w 4832"/>
              <a:gd name="T23" fmla="*/ 1525 h 3250"/>
              <a:gd name="T24" fmla="*/ 4832 w 4832"/>
              <a:gd name="T25" fmla="*/ 1742 h 3250"/>
              <a:gd name="T26" fmla="*/ 4829 w 4832"/>
              <a:gd name="T27" fmla="*/ 1950 h 3250"/>
              <a:gd name="T28" fmla="*/ 4819 w 4832"/>
              <a:gd name="T29" fmla="*/ 2110 h 3250"/>
              <a:gd name="T30" fmla="*/ 4810 w 4832"/>
              <a:gd name="T31" fmla="*/ 2346 h 3250"/>
              <a:gd name="T32" fmla="*/ 4805 w 4832"/>
              <a:gd name="T33" fmla="*/ 2581 h 3250"/>
              <a:gd name="T34" fmla="*/ 4801 w 4832"/>
              <a:gd name="T35" fmla="*/ 2756 h 3250"/>
              <a:gd name="T36" fmla="*/ 4801 w 4832"/>
              <a:gd name="T37" fmla="*/ 2941 h 3250"/>
              <a:gd name="T38" fmla="*/ 4764 w 4832"/>
              <a:gd name="T39" fmla="*/ 3114 h 3250"/>
              <a:gd name="T40" fmla="*/ 4694 w 4832"/>
              <a:gd name="T41" fmla="*/ 3173 h 3250"/>
              <a:gd name="T42" fmla="*/ 4567 w 4832"/>
              <a:gd name="T43" fmla="*/ 3210 h 3250"/>
              <a:gd name="T44" fmla="*/ 4410 w 4832"/>
              <a:gd name="T45" fmla="*/ 3228 h 3250"/>
              <a:gd name="T46" fmla="*/ 4058 w 4832"/>
              <a:gd name="T47" fmla="*/ 3243 h 3250"/>
              <a:gd name="T48" fmla="*/ 3183 w 4832"/>
              <a:gd name="T49" fmla="*/ 3250 h 3250"/>
              <a:gd name="T50" fmla="*/ 2318 w 4832"/>
              <a:gd name="T51" fmla="*/ 3221 h 3250"/>
              <a:gd name="T52" fmla="*/ 553 w 4832"/>
              <a:gd name="T53" fmla="*/ 3219 h 3250"/>
              <a:gd name="T54" fmla="*/ 415 w 4832"/>
              <a:gd name="T55" fmla="*/ 3217 h 3250"/>
              <a:gd name="T56" fmla="*/ 267 w 4832"/>
              <a:gd name="T57" fmla="*/ 3208 h 3250"/>
              <a:gd name="T58" fmla="*/ 141 w 4832"/>
              <a:gd name="T59" fmla="*/ 3182 h 3250"/>
              <a:gd name="T60" fmla="*/ 68 w 4832"/>
              <a:gd name="T61" fmla="*/ 3131 h 3250"/>
              <a:gd name="T62" fmla="*/ 31 w 4832"/>
              <a:gd name="T63" fmla="*/ 2986 h 3250"/>
              <a:gd name="T64" fmla="*/ 33 w 4832"/>
              <a:gd name="T65" fmla="*/ 2839 h 3250"/>
              <a:gd name="T66" fmla="*/ 17 w 4832"/>
              <a:gd name="T67" fmla="*/ 2243 h 3250"/>
              <a:gd name="T68" fmla="*/ 21 w 4832"/>
              <a:gd name="T69" fmla="*/ 1775 h 3250"/>
              <a:gd name="T70" fmla="*/ 41 w 4832"/>
              <a:gd name="T71" fmla="*/ 1371 h 3250"/>
              <a:gd name="T72" fmla="*/ 21 w 4832"/>
              <a:gd name="T73" fmla="*/ 974 h 3250"/>
              <a:gd name="T74" fmla="*/ 0 w 4832"/>
              <a:gd name="T75" fmla="*/ 670 h 3250"/>
              <a:gd name="T76" fmla="*/ 29 w 4832"/>
              <a:gd name="T77" fmla="*/ 413 h 3250"/>
              <a:gd name="T78" fmla="*/ 69 w 4832"/>
              <a:gd name="T79" fmla="*/ 233 h 3250"/>
              <a:gd name="T80" fmla="*/ 83 w 4832"/>
              <a:gd name="T81" fmla="*/ 147 h 3250"/>
              <a:gd name="T82" fmla="*/ 122 w 4832"/>
              <a:gd name="T83" fmla="*/ 74 h 3250"/>
              <a:gd name="T84" fmla="*/ 214 w 4832"/>
              <a:gd name="T85" fmla="*/ 32 h 3250"/>
              <a:gd name="T86" fmla="*/ 363 w 4832"/>
              <a:gd name="T87" fmla="*/ 16 h 3250"/>
              <a:gd name="T88" fmla="*/ 527 w 4832"/>
              <a:gd name="T89" fmla="*/ 14 h 3250"/>
              <a:gd name="T90" fmla="*/ 670 w 4832"/>
              <a:gd name="T91" fmla="*/ 18 h 3250"/>
              <a:gd name="T92" fmla="*/ 1698 w 4832"/>
              <a:gd name="T93" fmla="*/ 9 h 3250"/>
              <a:gd name="T94" fmla="*/ 2088 w 4832"/>
              <a:gd name="T95" fmla="*/ 11 h 3250"/>
              <a:gd name="T96" fmla="*/ 2495 w 4832"/>
              <a:gd name="T97" fmla="*/ 25 h 3250"/>
              <a:gd name="T98" fmla="*/ 3206 w 4832"/>
              <a:gd name="T99" fmla="*/ 14 h 3250"/>
              <a:gd name="T100" fmla="*/ 3807 w 4832"/>
              <a:gd name="T101" fmla="*/ 0 h 3250"/>
              <a:gd name="T102" fmla="*/ 4022 w 4832"/>
              <a:gd name="T103" fmla="*/ 2 h 3250"/>
              <a:gd name="T104" fmla="*/ 4210 w 4832"/>
              <a:gd name="T105" fmla="*/ 0 h 3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832" h="3250">
                <a:moveTo>
                  <a:pt x="4282" y="0"/>
                </a:moveTo>
                <a:lnTo>
                  <a:pt x="4354" y="0"/>
                </a:lnTo>
                <a:lnTo>
                  <a:pt x="4427" y="2"/>
                </a:lnTo>
                <a:lnTo>
                  <a:pt x="4497" y="5"/>
                </a:lnTo>
                <a:lnTo>
                  <a:pt x="4565" y="11"/>
                </a:lnTo>
                <a:lnTo>
                  <a:pt x="4630" y="18"/>
                </a:lnTo>
                <a:lnTo>
                  <a:pt x="4686" y="28"/>
                </a:lnTo>
                <a:lnTo>
                  <a:pt x="4736" y="40"/>
                </a:lnTo>
                <a:lnTo>
                  <a:pt x="4752" y="51"/>
                </a:lnTo>
                <a:lnTo>
                  <a:pt x="4766" y="70"/>
                </a:lnTo>
                <a:lnTo>
                  <a:pt x="4778" y="98"/>
                </a:lnTo>
                <a:lnTo>
                  <a:pt x="4787" y="135"/>
                </a:lnTo>
                <a:lnTo>
                  <a:pt x="4794" y="179"/>
                </a:lnTo>
                <a:lnTo>
                  <a:pt x="4798" y="228"/>
                </a:lnTo>
                <a:lnTo>
                  <a:pt x="4801" y="283"/>
                </a:lnTo>
                <a:lnTo>
                  <a:pt x="4803" y="343"/>
                </a:lnTo>
                <a:lnTo>
                  <a:pt x="4803" y="406"/>
                </a:lnTo>
                <a:lnTo>
                  <a:pt x="4801" y="472"/>
                </a:lnTo>
                <a:lnTo>
                  <a:pt x="4801" y="542"/>
                </a:lnTo>
                <a:lnTo>
                  <a:pt x="4799" y="612"/>
                </a:lnTo>
                <a:lnTo>
                  <a:pt x="4796" y="684"/>
                </a:lnTo>
                <a:lnTo>
                  <a:pt x="4794" y="756"/>
                </a:lnTo>
                <a:lnTo>
                  <a:pt x="4792" y="827"/>
                </a:lnTo>
                <a:lnTo>
                  <a:pt x="4792" y="895"/>
                </a:lnTo>
                <a:lnTo>
                  <a:pt x="4791" y="964"/>
                </a:lnTo>
                <a:lnTo>
                  <a:pt x="4792" y="1026"/>
                </a:lnTo>
                <a:lnTo>
                  <a:pt x="4794" y="1088"/>
                </a:lnTo>
                <a:lnTo>
                  <a:pt x="4798" y="1144"/>
                </a:lnTo>
                <a:lnTo>
                  <a:pt x="4803" y="1194"/>
                </a:lnTo>
                <a:lnTo>
                  <a:pt x="4810" y="1238"/>
                </a:lnTo>
                <a:lnTo>
                  <a:pt x="4813" y="1263"/>
                </a:lnTo>
                <a:lnTo>
                  <a:pt x="4817" y="1297"/>
                </a:lnTo>
                <a:lnTo>
                  <a:pt x="4820" y="1343"/>
                </a:lnTo>
                <a:lnTo>
                  <a:pt x="4824" y="1397"/>
                </a:lnTo>
                <a:lnTo>
                  <a:pt x="4826" y="1458"/>
                </a:lnTo>
                <a:lnTo>
                  <a:pt x="4829" y="1525"/>
                </a:lnTo>
                <a:lnTo>
                  <a:pt x="4831" y="1595"/>
                </a:lnTo>
                <a:lnTo>
                  <a:pt x="4831" y="1668"/>
                </a:lnTo>
                <a:lnTo>
                  <a:pt x="4832" y="1742"/>
                </a:lnTo>
                <a:lnTo>
                  <a:pt x="4832" y="1813"/>
                </a:lnTo>
                <a:lnTo>
                  <a:pt x="4831" y="1883"/>
                </a:lnTo>
                <a:lnTo>
                  <a:pt x="4829" y="1950"/>
                </a:lnTo>
                <a:lnTo>
                  <a:pt x="4827" y="2011"/>
                </a:lnTo>
                <a:lnTo>
                  <a:pt x="4824" y="2065"/>
                </a:lnTo>
                <a:lnTo>
                  <a:pt x="4819" y="2110"/>
                </a:lnTo>
                <a:lnTo>
                  <a:pt x="4812" y="2193"/>
                </a:lnTo>
                <a:lnTo>
                  <a:pt x="4810" y="2270"/>
                </a:lnTo>
                <a:lnTo>
                  <a:pt x="4810" y="2346"/>
                </a:lnTo>
                <a:lnTo>
                  <a:pt x="4812" y="2422"/>
                </a:lnTo>
                <a:lnTo>
                  <a:pt x="4810" y="2500"/>
                </a:lnTo>
                <a:lnTo>
                  <a:pt x="4805" y="2581"/>
                </a:lnTo>
                <a:lnTo>
                  <a:pt x="4801" y="2638"/>
                </a:lnTo>
                <a:lnTo>
                  <a:pt x="4801" y="2696"/>
                </a:lnTo>
                <a:lnTo>
                  <a:pt x="4801" y="2756"/>
                </a:lnTo>
                <a:lnTo>
                  <a:pt x="4803" y="2818"/>
                </a:lnTo>
                <a:lnTo>
                  <a:pt x="4805" y="2880"/>
                </a:lnTo>
                <a:lnTo>
                  <a:pt x="4801" y="2941"/>
                </a:lnTo>
                <a:lnTo>
                  <a:pt x="4796" y="3000"/>
                </a:lnTo>
                <a:lnTo>
                  <a:pt x="4784" y="3058"/>
                </a:lnTo>
                <a:lnTo>
                  <a:pt x="4764" y="3114"/>
                </a:lnTo>
                <a:lnTo>
                  <a:pt x="4749" y="3137"/>
                </a:lnTo>
                <a:lnTo>
                  <a:pt x="4726" y="3156"/>
                </a:lnTo>
                <a:lnTo>
                  <a:pt x="4694" y="3173"/>
                </a:lnTo>
                <a:lnTo>
                  <a:pt x="4656" y="3187"/>
                </a:lnTo>
                <a:lnTo>
                  <a:pt x="4614" y="3200"/>
                </a:lnTo>
                <a:lnTo>
                  <a:pt x="4567" y="3210"/>
                </a:lnTo>
                <a:lnTo>
                  <a:pt x="4516" y="3217"/>
                </a:lnTo>
                <a:lnTo>
                  <a:pt x="4464" y="3224"/>
                </a:lnTo>
                <a:lnTo>
                  <a:pt x="4410" y="3228"/>
                </a:lnTo>
                <a:lnTo>
                  <a:pt x="4355" y="3231"/>
                </a:lnTo>
                <a:lnTo>
                  <a:pt x="4205" y="3238"/>
                </a:lnTo>
                <a:lnTo>
                  <a:pt x="4058" y="3243"/>
                </a:lnTo>
                <a:lnTo>
                  <a:pt x="3765" y="3247"/>
                </a:lnTo>
                <a:lnTo>
                  <a:pt x="3473" y="3250"/>
                </a:lnTo>
                <a:lnTo>
                  <a:pt x="3183" y="3250"/>
                </a:lnTo>
                <a:lnTo>
                  <a:pt x="2893" y="3243"/>
                </a:lnTo>
                <a:lnTo>
                  <a:pt x="2605" y="3233"/>
                </a:lnTo>
                <a:lnTo>
                  <a:pt x="2318" y="3221"/>
                </a:lnTo>
                <a:lnTo>
                  <a:pt x="913" y="3222"/>
                </a:lnTo>
                <a:lnTo>
                  <a:pt x="733" y="3221"/>
                </a:lnTo>
                <a:lnTo>
                  <a:pt x="553" y="3219"/>
                </a:lnTo>
                <a:lnTo>
                  <a:pt x="511" y="3217"/>
                </a:lnTo>
                <a:lnTo>
                  <a:pt x="464" y="3217"/>
                </a:lnTo>
                <a:lnTo>
                  <a:pt x="415" y="3217"/>
                </a:lnTo>
                <a:lnTo>
                  <a:pt x="366" y="3215"/>
                </a:lnTo>
                <a:lnTo>
                  <a:pt x="316" y="3212"/>
                </a:lnTo>
                <a:lnTo>
                  <a:pt x="267" y="3208"/>
                </a:lnTo>
                <a:lnTo>
                  <a:pt x="221" y="3201"/>
                </a:lnTo>
                <a:lnTo>
                  <a:pt x="180" y="3193"/>
                </a:lnTo>
                <a:lnTo>
                  <a:pt x="141" y="3182"/>
                </a:lnTo>
                <a:lnTo>
                  <a:pt x="110" y="3168"/>
                </a:lnTo>
                <a:lnTo>
                  <a:pt x="85" y="3152"/>
                </a:lnTo>
                <a:lnTo>
                  <a:pt x="68" y="3131"/>
                </a:lnTo>
                <a:lnTo>
                  <a:pt x="48" y="3084"/>
                </a:lnTo>
                <a:lnTo>
                  <a:pt x="36" y="3035"/>
                </a:lnTo>
                <a:lnTo>
                  <a:pt x="31" y="2986"/>
                </a:lnTo>
                <a:lnTo>
                  <a:pt x="29" y="2937"/>
                </a:lnTo>
                <a:lnTo>
                  <a:pt x="31" y="2888"/>
                </a:lnTo>
                <a:lnTo>
                  <a:pt x="33" y="2839"/>
                </a:lnTo>
                <a:lnTo>
                  <a:pt x="33" y="2640"/>
                </a:lnTo>
                <a:lnTo>
                  <a:pt x="26" y="2443"/>
                </a:lnTo>
                <a:lnTo>
                  <a:pt x="17" y="2243"/>
                </a:lnTo>
                <a:lnTo>
                  <a:pt x="12" y="2046"/>
                </a:lnTo>
                <a:lnTo>
                  <a:pt x="12" y="1909"/>
                </a:lnTo>
                <a:lnTo>
                  <a:pt x="21" y="1775"/>
                </a:lnTo>
                <a:lnTo>
                  <a:pt x="31" y="1638"/>
                </a:lnTo>
                <a:lnTo>
                  <a:pt x="40" y="1504"/>
                </a:lnTo>
                <a:lnTo>
                  <a:pt x="41" y="1371"/>
                </a:lnTo>
                <a:lnTo>
                  <a:pt x="36" y="1238"/>
                </a:lnTo>
                <a:lnTo>
                  <a:pt x="29" y="1107"/>
                </a:lnTo>
                <a:lnTo>
                  <a:pt x="21" y="974"/>
                </a:lnTo>
                <a:lnTo>
                  <a:pt x="14" y="873"/>
                </a:lnTo>
                <a:lnTo>
                  <a:pt x="5" y="771"/>
                </a:lnTo>
                <a:lnTo>
                  <a:pt x="0" y="670"/>
                </a:lnTo>
                <a:lnTo>
                  <a:pt x="1" y="568"/>
                </a:lnTo>
                <a:lnTo>
                  <a:pt x="14" y="490"/>
                </a:lnTo>
                <a:lnTo>
                  <a:pt x="29" y="413"/>
                </a:lnTo>
                <a:lnTo>
                  <a:pt x="48" y="336"/>
                </a:lnTo>
                <a:lnTo>
                  <a:pt x="64" y="259"/>
                </a:lnTo>
                <a:lnTo>
                  <a:pt x="69" y="233"/>
                </a:lnTo>
                <a:lnTo>
                  <a:pt x="73" y="205"/>
                </a:lnTo>
                <a:lnTo>
                  <a:pt x="78" y="177"/>
                </a:lnTo>
                <a:lnTo>
                  <a:pt x="83" y="147"/>
                </a:lnTo>
                <a:lnTo>
                  <a:pt x="92" y="121"/>
                </a:lnTo>
                <a:lnTo>
                  <a:pt x="104" y="96"/>
                </a:lnTo>
                <a:lnTo>
                  <a:pt x="122" y="74"/>
                </a:lnTo>
                <a:lnTo>
                  <a:pt x="143" y="58"/>
                </a:lnTo>
                <a:lnTo>
                  <a:pt x="176" y="42"/>
                </a:lnTo>
                <a:lnTo>
                  <a:pt x="214" y="32"/>
                </a:lnTo>
                <a:lnTo>
                  <a:pt x="260" y="25"/>
                </a:lnTo>
                <a:lnTo>
                  <a:pt x="311" y="19"/>
                </a:lnTo>
                <a:lnTo>
                  <a:pt x="363" y="16"/>
                </a:lnTo>
                <a:lnTo>
                  <a:pt x="417" y="14"/>
                </a:lnTo>
                <a:lnTo>
                  <a:pt x="473" y="14"/>
                </a:lnTo>
                <a:lnTo>
                  <a:pt x="527" y="14"/>
                </a:lnTo>
                <a:lnTo>
                  <a:pt x="578" y="16"/>
                </a:lnTo>
                <a:lnTo>
                  <a:pt x="627" y="18"/>
                </a:lnTo>
                <a:lnTo>
                  <a:pt x="670" y="18"/>
                </a:lnTo>
                <a:lnTo>
                  <a:pt x="1027" y="21"/>
                </a:lnTo>
                <a:lnTo>
                  <a:pt x="1362" y="14"/>
                </a:lnTo>
                <a:lnTo>
                  <a:pt x="1698" y="9"/>
                </a:lnTo>
                <a:lnTo>
                  <a:pt x="1829" y="7"/>
                </a:lnTo>
                <a:lnTo>
                  <a:pt x="1958" y="7"/>
                </a:lnTo>
                <a:lnTo>
                  <a:pt x="2088" y="11"/>
                </a:lnTo>
                <a:lnTo>
                  <a:pt x="2224" y="18"/>
                </a:lnTo>
                <a:lnTo>
                  <a:pt x="2358" y="23"/>
                </a:lnTo>
                <a:lnTo>
                  <a:pt x="2495" y="25"/>
                </a:lnTo>
                <a:lnTo>
                  <a:pt x="2739" y="25"/>
                </a:lnTo>
                <a:lnTo>
                  <a:pt x="2982" y="23"/>
                </a:lnTo>
                <a:lnTo>
                  <a:pt x="3206" y="14"/>
                </a:lnTo>
                <a:lnTo>
                  <a:pt x="3429" y="5"/>
                </a:lnTo>
                <a:lnTo>
                  <a:pt x="3681" y="2"/>
                </a:lnTo>
                <a:lnTo>
                  <a:pt x="3807" y="0"/>
                </a:lnTo>
                <a:lnTo>
                  <a:pt x="3933" y="2"/>
                </a:lnTo>
                <a:lnTo>
                  <a:pt x="3973" y="4"/>
                </a:lnTo>
                <a:lnTo>
                  <a:pt x="4022" y="2"/>
                </a:lnTo>
                <a:lnTo>
                  <a:pt x="4079" y="2"/>
                </a:lnTo>
                <a:lnTo>
                  <a:pt x="4142" y="0"/>
                </a:lnTo>
                <a:lnTo>
                  <a:pt x="4210" y="0"/>
                </a:lnTo>
                <a:lnTo>
                  <a:pt x="4282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" name="Forma libre 3"/>
          <p:cNvSpPr>
            <a:spLocks noEditPoints="1"/>
          </p:cNvSpPr>
          <p:nvPr/>
        </p:nvSpPr>
        <p:spPr bwMode="auto">
          <a:xfrm>
            <a:off x="749743" y="404077"/>
            <a:ext cx="10750295" cy="6013832"/>
          </a:xfrm>
          <a:custGeom>
            <a:avLst/>
            <a:gdLst>
              <a:gd name="T0" fmla="*/ 428 w 4613"/>
              <a:gd name="T1" fmla="*/ 32 h 3095"/>
              <a:gd name="T2" fmla="*/ 151 w 4613"/>
              <a:gd name="T3" fmla="*/ 88 h 3095"/>
              <a:gd name="T4" fmla="*/ 86 w 4613"/>
              <a:gd name="T5" fmla="*/ 158 h 3095"/>
              <a:gd name="T6" fmla="*/ 53 w 4613"/>
              <a:gd name="T7" fmla="*/ 397 h 3095"/>
              <a:gd name="T8" fmla="*/ 44 w 4613"/>
              <a:gd name="T9" fmla="*/ 801 h 3095"/>
              <a:gd name="T10" fmla="*/ 21 w 4613"/>
              <a:gd name="T11" fmla="*/ 1261 h 3095"/>
              <a:gd name="T12" fmla="*/ 18 w 4613"/>
              <a:gd name="T13" fmla="*/ 2415 h 3095"/>
              <a:gd name="T14" fmla="*/ 77 w 4613"/>
              <a:gd name="T15" fmla="*/ 2908 h 3095"/>
              <a:gd name="T16" fmla="*/ 124 w 4613"/>
              <a:gd name="T17" fmla="*/ 3009 h 3095"/>
              <a:gd name="T18" fmla="*/ 421 w 4613"/>
              <a:gd name="T19" fmla="*/ 3067 h 3095"/>
              <a:gd name="T20" fmla="*/ 1342 w 4613"/>
              <a:gd name="T21" fmla="*/ 3056 h 3095"/>
              <a:gd name="T22" fmla="*/ 2265 w 4613"/>
              <a:gd name="T23" fmla="*/ 3042 h 3095"/>
              <a:gd name="T24" fmla="*/ 3186 w 4613"/>
              <a:gd name="T25" fmla="*/ 3055 h 3095"/>
              <a:gd name="T26" fmla="*/ 4224 w 4613"/>
              <a:gd name="T27" fmla="*/ 3051 h 3095"/>
              <a:gd name="T28" fmla="*/ 4536 w 4613"/>
              <a:gd name="T29" fmla="*/ 3016 h 3095"/>
              <a:gd name="T30" fmla="*/ 4580 w 4613"/>
              <a:gd name="T31" fmla="*/ 2983 h 3095"/>
              <a:gd name="T32" fmla="*/ 4608 w 4613"/>
              <a:gd name="T33" fmla="*/ 2784 h 3095"/>
              <a:gd name="T34" fmla="*/ 4587 w 4613"/>
              <a:gd name="T35" fmla="*/ 2035 h 3095"/>
              <a:gd name="T36" fmla="*/ 4596 w 4613"/>
              <a:gd name="T37" fmla="*/ 1170 h 3095"/>
              <a:gd name="T38" fmla="*/ 4573 w 4613"/>
              <a:gd name="T39" fmla="*/ 362 h 3095"/>
              <a:gd name="T40" fmla="*/ 4542 w 4613"/>
              <a:gd name="T41" fmla="*/ 140 h 3095"/>
              <a:gd name="T42" fmla="*/ 4458 w 4613"/>
              <a:gd name="T43" fmla="*/ 76 h 3095"/>
              <a:gd name="T44" fmla="*/ 4002 w 4613"/>
              <a:gd name="T45" fmla="*/ 46 h 3095"/>
              <a:gd name="T46" fmla="*/ 2445 w 4613"/>
              <a:gd name="T47" fmla="*/ 46 h 3095"/>
              <a:gd name="T48" fmla="*/ 2387 w 4613"/>
              <a:gd name="T49" fmla="*/ 44 h 3095"/>
              <a:gd name="T50" fmla="*/ 1466 w 4613"/>
              <a:gd name="T51" fmla="*/ 0 h 3095"/>
              <a:gd name="T52" fmla="*/ 2410 w 4613"/>
              <a:gd name="T53" fmla="*/ 30 h 3095"/>
              <a:gd name="T54" fmla="*/ 2618 w 4613"/>
              <a:gd name="T55" fmla="*/ 30 h 3095"/>
              <a:gd name="T56" fmla="*/ 4348 w 4613"/>
              <a:gd name="T57" fmla="*/ 41 h 3095"/>
              <a:gd name="T58" fmla="*/ 4529 w 4613"/>
              <a:gd name="T59" fmla="*/ 95 h 3095"/>
              <a:gd name="T60" fmla="*/ 4569 w 4613"/>
              <a:gd name="T61" fmla="*/ 170 h 3095"/>
              <a:gd name="T62" fmla="*/ 4587 w 4613"/>
              <a:gd name="T63" fmla="*/ 420 h 3095"/>
              <a:gd name="T64" fmla="*/ 4603 w 4613"/>
              <a:gd name="T65" fmla="*/ 1401 h 3095"/>
              <a:gd name="T66" fmla="*/ 4594 w 4613"/>
              <a:gd name="T67" fmla="*/ 2093 h 3095"/>
              <a:gd name="T68" fmla="*/ 4608 w 4613"/>
              <a:gd name="T69" fmla="*/ 2841 h 3095"/>
              <a:gd name="T70" fmla="*/ 4578 w 4613"/>
              <a:gd name="T71" fmla="*/ 2990 h 3095"/>
              <a:gd name="T72" fmla="*/ 4510 w 4613"/>
              <a:gd name="T73" fmla="*/ 3027 h 3095"/>
              <a:gd name="T74" fmla="*/ 4108 w 4613"/>
              <a:gd name="T75" fmla="*/ 3053 h 3095"/>
              <a:gd name="T76" fmla="*/ 2724 w 4613"/>
              <a:gd name="T77" fmla="*/ 3063 h 3095"/>
              <a:gd name="T78" fmla="*/ 2032 w 4613"/>
              <a:gd name="T79" fmla="*/ 3053 h 3095"/>
              <a:gd name="T80" fmla="*/ 881 w 4613"/>
              <a:gd name="T81" fmla="*/ 3093 h 3095"/>
              <a:gd name="T82" fmla="*/ 193 w 4613"/>
              <a:gd name="T83" fmla="*/ 3042 h 3095"/>
              <a:gd name="T84" fmla="*/ 110 w 4613"/>
              <a:gd name="T85" fmla="*/ 3009 h 3095"/>
              <a:gd name="T86" fmla="*/ 58 w 4613"/>
              <a:gd name="T87" fmla="*/ 2873 h 3095"/>
              <a:gd name="T88" fmla="*/ 4 w 4613"/>
              <a:gd name="T89" fmla="*/ 2184 h 3095"/>
              <a:gd name="T90" fmla="*/ 23 w 4613"/>
              <a:gd name="T91" fmla="*/ 1146 h 3095"/>
              <a:gd name="T92" fmla="*/ 37 w 4613"/>
              <a:gd name="T93" fmla="*/ 686 h 3095"/>
              <a:gd name="T94" fmla="*/ 44 w 4613"/>
              <a:gd name="T95" fmla="*/ 340 h 3095"/>
              <a:gd name="T96" fmla="*/ 91 w 4613"/>
              <a:gd name="T97" fmla="*/ 128 h 3095"/>
              <a:gd name="T98" fmla="*/ 200 w 4613"/>
              <a:gd name="T99" fmla="*/ 56 h 3095"/>
              <a:gd name="T100" fmla="*/ 774 w 4613"/>
              <a:gd name="T101" fmla="*/ 9 h 3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613" h="3095">
                <a:moveTo>
                  <a:pt x="1236" y="14"/>
                </a:moveTo>
                <a:lnTo>
                  <a:pt x="1005" y="16"/>
                </a:lnTo>
                <a:lnTo>
                  <a:pt x="774" y="20"/>
                </a:lnTo>
                <a:lnTo>
                  <a:pt x="544" y="27"/>
                </a:lnTo>
                <a:lnTo>
                  <a:pt x="428" y="32"/>
                </a:lnTo>
                <a:lnTo>
                  <a:pt x="315" y="42"/>
                </a:lnTo>
                <a:lnTo>
                  <a:pt x="257" y="51"/>
                </a:lnTo>
                <a:lnTo>
                  <a:pt x="203" y="65"/>
                </a:lnTo>
                <a:lnTo>
                  <a:pt x="175" y="76"/>
                </a:lnTo>
                <a:lnTo>
                  <a:pt x="151" y="88"/>
                </a:lnTo>
                <a:lnTo>
                  <a:pt x="126" y="102"/>
                </a:lnTo>
                <a:lnTo>
                  <a:pt x="107" y="121"/>
                </a:lnTo>
                <a:lnTo>
                  <a:pt x="98" y="133"/>
                </a:lnTo>
                <a:lnTo>
                  <a:pt x="91" y="146"/>
                </a:lnTo>
                <a:lnTo>
                  <a:pt x="86" y="158"/>
                </a:lnTo>
                <a:lnTo>
                  <a:pt x="81" y="172"/>
                </a:lnTo>
                <a:lnTo>
                  <a:pt x="65" y="226"/>
                </a:lnTo>
                <a:lnTo>
                  <a:pt x="55" y="282"/>
                </a:lnTo>
                <a:lnTo>
                  <a:pt x="51" y="340"/>
                </a:lnTo>
                <a:lnTo>
                  <a:pt x="53" y="397"/>
                </a:lnTo>
                <a:lnTo>
                  <a:pt x="55" y="455"/>
                </a:lnTo>
                <a:lnTo>
                  <a:pt x="55" y="513"/>
                </a:lnTo>
                <a:lnTo>
                  <a:pt x="51" y="570"/>
                </a:lnTo>
                <a:lnTo>
                  <a:pt x="44" y="686"/>
                </a:lnTo>
                <a:lnTo>
                  <a:pt x="44" y="801"/>
                </a:lnTo>
                <a:lnTo>
                  <a:pt x="46" y="917"/>
                </a:lnTo>
                <a:lnTo>
                  <a:pt x="39" y="1032"/>
                </a:lnTo>
                <a:lnTo>
                  <a:pt x="34" y="1090"/>
                </a:lnTo>
                <a:lnTo>
                  <a:pt x="28" y="1146"/>
                </a:lnTo>
                <a:lnTo>
                  <a:pt x="21" y="1261"/>
                </a:lnTo>
                <a:lnTo>
                  <a:pt x="13" y="1492"/>
                </a:lnTo>
                <a:lnTo>
                  <a:pt x="9" y="1722"/>
                </a:lnTo>
                <a:lnTo>
                  <a:pt x="7" y="1953"/>
                </a:lnTo>
                <a:lnTo>
                  <a:pt x="9" y="2184"/>
                </a:lnTo>
                <a:lnTo>
                  <a:pt x="18" y="2415"/>
                </a:lnTo>
                <a:lnTo>
                  <a:pt x="25" y="2528"/>
                </a:lnTo>
                <a:lnTo>
                  <a:pt x="34" y="2644"/>
                </a:lnTo>
                <a:lnTo>
                  <a:pt x="48" y="2759"/>
                </a:lnTo>
                <a:lnTo>
                  <a:pt x="67" y="2871"/>
                </a:lnTo>
                <a:lnTo>
                  <a:pt x="77" y="2908"/>
                </a:lnTo>
                <a:lnTo>
                  <a:pt x="88" y="2945"/>
                </a:lnTo>
                <a:lnTo>
                  <a:pt x="103" y="2980"/>
                </a:lnTo>
                <a:lnTo>
                  <a:pt x="110" y="2992"/>
                </a:lnTo>
                <a:lnTo>
                  <a:pt x="119" y="3002"/>
                </a:lnTo>
                <a:lnTo>
                  <a:pt x="124" y="3009"/>
                </a:lnTo>
                <a:lnTo>
                  <a:pt x="131" y="3014"/>
                </a:lnTo>
                <a:lnTo>
                  <a:pt x="138" y="3018"/>
                </a:lnTo>
                <a:lnTo>
                  <a:pt x="194" y="3032"/>
                </a:lnTo>
                <a:lnTo>
                  <a:pt x="308" y="3053"/>
                </a:lnTo>
                <a:lnTo>
                  <a:pt x="421" y="3067"/>
                </a:lnTo>
                <a:lnTo>
                  <a:pt x="575" y="3077"/>
                </a:lnTo>
                <a:lnTo>
                  <a:pt x="727" y="3081"/>
                </a:lnTo>
                <a:lnTo>
                  <a:pt x="881" y="3079"/>
                </a:lnTo>
                <a:lnTo>
                  <a:pt x="1112" y="3070"/>
                </a:lnTo>
                <a:lnTo>
                  <a:pt x="1342" y="3056"/>
                </a:lnTo>
                <a:lnTo>
                  <a:pt x="1496" y="3049"/>
                </a:lnTo>
                <a:lnTo>
                  <a:pt x="1648" y="3042"/>
                </a:lnTo>
                <a:lnTo>
                  <a:pt x="1804" y="3039"/>
                </a:lnTo>
                <a:lnTo>
                  <a:pt x="2034" y="3039"/>
                </a:lnTo>
                <a:lnTo>
                  <a:pt x="2265" y="3042"/>
                </a:lnTo>
                <a:lnTo>
                  <a:pt x="2494" y="3048"/>
                </a:lnTo>
                <a:lnTo>
                  <a:pt x="2609" y="3051"/>
                </a:lnTo>
                <a:lnTo>
                  <a:pt x="2667" y="3053"/>
                </a:lnTo>
                <a:lnTo>
                  <a:pt x="2724" y="3055"/>
                </a:lnTo>
                <a:lnTo>
                  <a:pt x="3186" y="3055"/>
                </a:lnTo>
                <a:lnTo>
                  <a:pt x="3647" y="3051"/>
                </a:lnTo>
                <a:lnTo>
                  <a:pt x="3878" y="3049"/>
                </a:lnTo>
                <a:lnTo>
                  <a:pt x="3993" y="3049"/>
                </a:lnTo>
                <a:lnTo>
                  <a:pt x="4108" y="3051"/>
                </a:lnTo>
                <a:lnTo>
                  <a:pt x="4224" y="3051"/>
                </a:lnTo>
                <a:lnTo>
                  <a:pt x="4339" y="3048"/>
                </a:lnTo>
                <a:lnTo>
                  <a:pt x="4396" y="3044"/>
                </a:lnTo>
                <a:lnTo>
                  <a:pt x="4452" y="3037"/>
                </a:lnTo>
                <a:lnTo>
                  <a:pt x="4510" y="3025"/>
                </a:lnTo>
                <a:lnTo>
                  <a:pt x="4536" y="3016"/>
                </a:lnTo>
                <a:lnTo>
                  <a:pt x="4562" y="3004"/>
                </a:lnTo>
                <a:lnTo>
                  <a:pt x="4568" y="3000"/>
                </a:lnTo>
                <a:lnTo>
                  <a:pt x="4573" y="2995"/>
                </a:lnTo>
                <a:lnTo>
                  <a:pt x="4576" y="2988"/>
                </a:lnTo>
                <a:lnTo>
                  <a:pt x="4580" y="2983"/>
                </a:lnTo>
                <a:lnTo>
                  <a:pt x="4585" y="2969"/>
                </a:lnTo>
                <a:lnTo>
                  <a:pt x="4589" y="2955"/>
                </a:lnTo>
                <a:lnTo>
                  <a:pt x="4599" y="2899"/>
                </a:lnTo>
                <a:lnTo>
                  <a:pt x="4606" y="2841"/>
                </a:lnTo>
                <a:lnTo>
                  <a:pt x="4608" y="2784"/>
                </a:lnTo>
                <a:lnTo>
                  <a:pt x="4611" y="2668"/>
                </a:lnTo>
                <a:lnTo>
                  <a:pt x="4610" y="2553"/>
                </a:lnTo>
                <a:lnTo>
                  <a:pt x="4603" y="2322"/>
                </a:lnTo>
                <a:lnTo>
                  <a:pt x="4590" y="2093"/>
                </a:lnTo>
                <a:lnTo>
                  <a:pt x="4587" y="2035"/>
                </a:lnTo>
                <a:lnTo>
                  <a:pt x="4587" y="1978"/>
                </a:lnTo>
                <a:lnTo>
                  <a:pt x="4587" y="1862"/>
                </a:lnTo>
                <a:lnTo>
                  <a:pt x="4590" y="1632"/>
                </a:lnTo>
                <a:lnTo>
                  <a:pt x="4594" y="1401"/>
                </a:lnTo>
                <a:lnTo>
                  <a:pt x="4596" y="1170"/>
                </a:lnTo>
                <a:lnTo>
                  <a:pt x="4589" y="939"/>
                </a:lnTo>
                <a:lnTo>
                  <a:pt x="4578" y="708"/>
                </a:lnTo>
                <a:lnTo>
                  <a:pt x="4573" y="478"/>
                </a:lnTo>
                <a:lnTo>
                  <a:pt x="4573" y="420"/>
                </a:lnTo>
                <a:lnTo>
                  <a:pt x="4573" y="362"/>
                </a:lnTo>
                <a:lnTo>
                  <a:pt x="4573" y="305"/>
                </a:lnTo>
                <a:lnTo>
                  <a:pt x="4569" y="249"/>
                </a:lnTo>
                <a:lnTo>
                  <a:pt x="4564" y="212"/>
                </a:lnTo>
                <a:lnTo>
                  <a:pt x="4555" y="175"/>
                </a:lnTo>
                <a:lnTo>
                  <a:pt x="4542" y="140"/>
                </a:lnTo>
                <a:lnTo>
                  <a:pt x="4531" y="121"/>
                </a:lnTo>
                <a:lnTo>
                  <a:pt x="4517" y="105"/>
                </a:lnTo>
                <a:lnTo>
                  <a:pt x="4498" y="93"/>
                </a:lnTo>
                <a:lnTo>
                  <a:pt x="4479" y="84"/>
                </a:lnTo>
                <a:lnTo>
                  <a:pt x="4458" y="76"/>
                </a:lnTo>
                <a:lnTo>
                  <a:pt x="4402" y="63"/>
                </a:lnTo>
                <a:lnTo>
                  <a:pt x="4346" y="56"/>
                </a:lnTo>
                <a:lnTo>
                  <a:pt x="4288" y="51"/>
                </a:lnTo>
                <a:lnTo>
                  <a:pt x="4232" y="49"/>
                </a:lnTo>
                <a:lnTo>
                  <a:pt x="4002" y="46"/>
                </a:lnTo>
                <a:lnTo>
                  <a:pt x="3771" y="46"/>
                </a:lnTo>
                <a:lnTo>
                  <a:pt x="2848" y="46"/>
                </a:lnTo>
                <a:lnTo>
                  <a:pt x="2618" y="46"/>
                </a:lnTo>
                <a:lnTo>
                  <a:pt x="2502" y="46"/>
                </a:lnTo>
                <a:lnTo>
                  <a:pt x="2445" y="46"/>
                </a:lnTo>
                <a:lnTo>
                  <a:pt x="2417" y="46"/>
                </a:lnTo>
                <a:lnTo>
                  <a:pt x="2413" y="46"/>
                </a:lnTo>
                <a:lnTo>
                  <a:pt x="2408" y="46"/>
                </a:lnTo>
                <a:lnTo>
                  <a:pt x="2401" y="46"/>
                </a:lnTo>
                <a:lnTo>
                  <a:pt x="2387" y="44"/>
                </a:lnTo>
                <a:lnTo>
                  <a:pt x="1926" y="25"/>
                </a:lnTo>
                <a:lnTo>
                  <a:pt x="1695" y="18"/>
                </a:lnTo>
                <a:lnTo>
                  <a:pt x="1466" y="14"/>
                </a:lnTo>
                <a:lnTo>
                  <a:pt x="1236" y="14"/>
                </a:lnTo>
                <a:close/>
                <a:moveTo>
                  <a:pt x="1466" y="0"/>
                </a:moveTo>
                <a:lnTo>
                  <a:pt x="1697" y="4"/>
                </a:lnTo>
                <a:lnTo>
                  <a:pt x="1928" y="9"/>
                </a:lnTo>
                <a:lnTo>
                  <a:pt x="2387" y="28"/>
                </a:lnTo>
                <a:lnTo>
                  <a:pt x="2403" y="28"/>
                </a:lnTo>
                <a:lnTo>
                  <a:pt x="2410" y="30"/>
                </a:lnTo>
                <a:lnTo>
                  <a:pt x="2413" y="30"/>
                </a:lnTo>
                <a:lnTo>
                  <a:pt x="2417" y="30"/>
                </a:lnTo>
                <a:lnTo>
                  <a:pt x="2445" y="30"/>
                </a:lnTo>
                <a:lnTo>
                  <a:pt x="2502" y="30"/>
                </a:lnTo>
                <a:lnTo>
                  <a:pt x="2618" y="30"/>
                </a:lnTo>
                <a:lnTo>
                  <a:pt x="2848" y="28"/>
                </a:lnTo>
                <a:lnTo>
                  <a:pt x="3771" y="28"/>
                </a:lnTo>
                <a:lnTo>
                  <a:pt x="4002" y="30"/>
                </a:lnTo>
                <a:lnTo>
                  <a:pt x="4232" y="34"/>
                </a:lnTo>
                <a:lnTo>
                  <a:pt x="4348" y="41"/>
                </a:lnTo>
                <a:lnTo>
                  <a:pt x="4405" y="48"/>
                </a:lnTo>
                <a:lnTo>
                  <a:pt x="4463" y="62"/>
                </a:lnTo>
                <a:lnTo>
                  <a:pt x="4491" y="72"/>
                </a:lnTo>
                <a:lnTo>
                  <a:pt x="4517" y="86"/>
                </a:lnTo>
                <a:lnTo>
                  <a:pt x="4529" y="95"/>
                </a:lnTo>
                <a:lnTo>
                  <a:pt x="4540" y="107"/>
                </a:lnTo>
                <a:lnTo>
                  <a:pt x="4547" y="116"/>
                </a:lnTo>
                <a:lnTo>
                  <a:pt x="4552" y="125"/>
                </a:lnTo>
                <a:lnTo>
                  <a:pt x="4555" y="133"/>
                </a:lnTo>
                <a:lnTo>
                  <a:pt x="4569" y="170"/>
                </a:lnTo>
                <a:lnTo>
                  <a:pt x="4578" y="208"/>
                </a:lnTo>
                <a:lnTo>
                  <a:pt x="4585" y="247"/>
                </a:lnTo>
                <a:lnTo>
                  <a:pt x="4589" y="305"/>
                </a:lnTo>
                <a:lnTo>
                  <a:pt x="4589" y="362"/>
                </a:lnTo>
                <a:lnTo>
                  <a:pt x="4587" y="420"/>
                </a:lnTo>
                <a:lnTo>
                  <a:pt x="4587" y="478"/>
                </a:lnTo>
                <a:lnTo>
                  <a:pt x="4592" y="708"/>
                </a:lnTo>
                <a:lnTo>
                  <a:pt x="4601" y="939"/>
                </a:lnTo>
                <a:lnTo>
                  <a:pt x="4606" y="1170"/>
                </a:lnTo>
                <a:lnTo>
                  <a:pt x="4603" y="1401"/>
                </a:lnTo>
                <a:lnTo>
                  <a:pt x="4597" y="1632"/>
                </a:lnTo>
                <a:lnTo>
                  <a:pt x="4594" y="1862"/>
                </a:lnTo>
                <a:lnTo>
                  <a:pt x="4592" y="1978"/>
                </a:lnTo>
                <a:lnTo>
                  <a:pt x="4592" y="2035"/>
                </a:lnTo>
                <a:lnTo>
                  <a:pt x="4594" y="2093"/>
                </a:lnTo>
                <a:lnTo>
                  <a:pt x="4606" y="2322"/>
                </a:lnTo>
                <a:lnTo>
                  <a:pt x="4613" y="2553"/>
                </a:lnTo>
                <a:lnTo>
                  <a:pt x="4613" y="2668"/>
                </a:lnTo>
                <a:lnTo>
                  <a:pt x="4611" y="2784"/>
                </a:lnTo>
                <a:lnTo>
                  <a:pt x="4608" y="2841"/>
                </a:lnTo>
                <a:lnTo>
                  <a:pt x="4601" y="2899"/>
                </a:lnTo>
                <a:lnTo>
                  <a:pt x="4590" y="2955"/>
                </a:lnTo>
                <a:lnTo>
                  <a:pt x="4587" y="2969"/>
                </a:lnTo>
                <a:lnTo>
                  <a:pt x="4582" y="2983"/>
                </a:lnTo>
                <a:lnTo>
                  <a:pt x="4578" y="2990"/>
                </a:lnTo>
                <a:lnTo>
                  <a:pt x="4575" y="2995"/>
                </a:lnTo>
                <a:lnTo>
                  <a:pt x="4569" y="3002"/>
                </a:lnTo>
                <a:lnTo>
                  <a:pt x="4564" y="3006"/>
                </a:lnTo>
                <a:lnTo>
                  <a:pt x="4538" y="3018"/>
                </a:lnTo>
                <a:lnTo>
                  <a:pt x="4510" y="3027"/>
                </a:lnTo>
                <a:lnTo>
                  <a:pt x="4454" y="3039"/>
                </a:lnTo>
                <a:lnTo>
                  <a:pt x="4396" y="3046"/>
                </a:lnTo>
                <a:lnTo>
                  <a:pt x="4339" y="3049"/>
                </a:lnTo>
                <a:lnTo>
                  <a:pt x="4224" y="3053"/>
                </a:lnTo>
                <a:lnTo>
                  <a:pt x="4108" y="3053"/>
                </a:lnTo>
                <a:lnTo>
                  <a:pt x="3993" y="3051"/>
                </a:lnTo>
                <a:lnTo>
                  <a:pt x="3878" y="3053"/>
                </a:lnTo>
                <a:lnTo>
                  <a:pt x="3647" y="3055"/>
                </a:lnTo>
                <a:lnTo>
                  <a:pt x="3186" y="3060"/>
                </a:lnTo>
                <a:lnTo>
                  <a:pt x="2724" y="3063"/>
                </a:lnTo>
                <a:lnTo>
                  <a:pt x="2667" y="3063"/>
                </a:lnTo>
                <a:lnTo>
                  <a:pt x="2609" y="3062"/>
                </a:lnTo>
                <a:lnTo>
                  <a:pt x="2494" y="3058"/>
                </a:lnTo>
                <a:lnTo>
                  <a:pt x="2263" y="3055"/>
                </a:lnTo>
                <a:lnTo>
                  <a:pt x="2032" y="3053"/>
                </a:lnTo>
                <a:lnTo>
                  <a:pt x="1804" y="3053"/>
                </a:lnTo>
                <a:lnTo>
                  <a:pt x="1573" y="3060"/>
                </a:lnTo>
                <a:lnTo>
                  <a:pt x="1342" y="3070"/>
                </a:lnTo>
                <a:lnTo>
                  <a:pt x="1112" y="3084"/>
                </a:lnTo>
                <a:lnTo>
                  <a:pt x="881" y="3093"/>
                </a:lnTo>
                <a:lnTo>
                  <a:pt x="727" y="3095"/>
                </a:lnTo>
                <a:lnTo>
                  <a:pt x="573" y="3090"/>
                </a:lnTo>
                <a:lnTo>
                  <a:pt x="420" y="3079"/>
                </a:lnTo>
                <a:lnTo>
                  <a:pt x="306" y="3063"/>
                </a:lnTo>
                <a:lnTo>
                  <a:pt x="193" y="3042"/>
                </a:lnTo>
                <a:lnTo>
                  <a:pt x="137" y="3028"/>
                </a:lnTo>
                <a:lnTo>
                  <a:pt x="128" y="3025"/>
                </a:lnTo>
                <a:lnTo>
                  <a:pt x="123" y="3020"/>
                </a:lnTo>
                <a:lnTo>
                  <a:pt x="116" y="3014"/>
                </a:lnTo>
                <a:lnTo>
                  <a:pt x="110" y="3009"/>
                </a:lnTo>
                <a:lnTo>
                  <a:pt x="102" y="2997"/>
                </a:lnTo>
                <a:lnTo>
                  <a:pt x="95" y="2985"/>
                </a:lnTo>
                <a:lnTo>
                  <a:pt x="79" y="2948"/>
                </a:lnTo>
                <a:lnTo>
                  <a:pt x="69" y="2911"/>
                </a:lnTo>
                <a:lnTo>
                  <a:pt x="58" y="2873"/>
                </a:lnTo>
                <a:lnTo>
                  <a:pt x="39" y="2759"/>
                </a:lnTo>
                <a:lnTo>
                  <a:pt x="27" y="2646"/>
                </a:lnTo>
                <a:lnTo>
                  <a:pt x="16" y="2530"/>
                </a:lnTo>
                <a:lnTo>
                  <a:pt x="11" y="2415"/>
                </a:lnTo>
                <a:lnTo>
                  <a:pt x="4" y="2184"/>
                </a:lnTo>
                <a:lnTo>
                  <a:pt x="0" y="1953"/>
                </a:lnTo>
                <a:lnTo>
                  <a:pt x="4" y="1722"/>
                </a:lnTo>
                <a:lnTo>
                  <a:pt x="9" y="1492"/>
                </a:lnTo>
                <a:lnTo>
                  <a:pt x="16" y="1261"/>
                </a:lnTo>
                <a:lnTo>
                  <a:pt x="23" y="1146"/>
                </a:lnTo>
                <a:lnTo>
                  <a:pt x="27" y="1088"/>
                </a:lnTo>
                <a:lnTo>
                  <a:pt x="32" y="1030"/>
                </a:lnTo>
                <a:lnTo>
                  <a:pt x="39" y="917"/>
                </a:lnTo>
                <a:lnTo>
                  <a:pt x="37" y="801"/>
                </a:lnTo>
                <a:lnTo>
                  <a:pt x="37" y="686"/>
                </a:lnTo>
                <a:lnTo>
                  <a:pt x="44" y="570"/>
                </a:lnTo>
                <a:lnTo>
                  <a:pt x="48" y="513"/>
                </a:lnTo>
                <a:lnTo>
                  <a:pt x="46" y="455"/>
                </a:lnTo>
                <a:lnTo>
                  <a:pt x="44" y="397"/>
                </a:lnTo>
                <a:lnTo>
                  <a:pt x="44" y="340"/>
                </a:lnTo>
                <a:lnTo>
                  <a:pt x="48" y="282"/>
                </a:lnTo>
                <a:lnTo>
                  <a:pt x="56" y="224"/>
                </a:lnTo>
                <a:lnTo>
                  <a:pt x="74" y="168"/>
                </a:lnTo>
                <a:lnTo>
                  <a:pt x="84" y="142"/>
                </a:lnTo>
                <a:lnTo>
                  <a:pt x="91" y="128"/>
                </a:lnTo>
                <a:lnTo>
                  <a:pt x="100" y="116"/>
                </a:lnTo>
                <a:lnTo>
                  <a:pt x="121" y="95"/>
                </a:lnTo>
                <a:lnTo>
                  <a:pt x="145" y="79"/>
                </a:lnTo>
                <a:lnTo>
                  <a:pt x="172" y="67"/>
                </a:lnTo>
                <a:lnTo>
                  <a:pt x="200" y="56"/>
                </a:lnTo>
                <a:lnTo>
                  <a:pt x="255" y="42"/>
                </a:lnTo>
                <a:lnTo>
                  <a:pt x="313" y="32"/>
                </a:lnTo>
                <a:lnTo>
                  <a:pt x="428" y="21"/>
                </a:lnTo>
                <a:lnTo>
                  <a:pt x="544" y="16"/>
                </a:lnTo>
                <a:lnTo>
                  <a:pt x="774" y="9"/>
                </a:lnTo>
                <a:lnTo>
                  <a:pt x="1005" y="4"/>
                </a:lnTo>
                <a:lnTo>
                  <a:pt x="1236" y="2"/>
                </a:lnTo>
                <a:lnTo>
                  <a:pt x="1466" y="0"/>
                </a:lnTo>
                <a:close/>
              </a:path>
            </a:pathLst>
          </a:custGeom>
          <a:solidFill>
            <a:schemeClr val="tx2"/>
          </a:solidFill>
          <a:ln w="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" name="Imagen 4" descr="C:\Users\cdiezsob\Desktop\MoveYourSchool\log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321" y="2204720"/>
            <a:ext cx="4500880" cy="1788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Resultado de imagen de universidad europe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408" y="721360"/>
            <a:ext cx="2201592" cy="6006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/>
          <p:cNvSpPr txBox="1"/>
          <p:nvPr/>
        </p:nvSpPr>
        <p:spPr>
          <a:xfrm>
            <a:off x="3784601" y="5645866"/>
            <a:ext cx="510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lang="es-ES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aúl </a:t>
            </a:r>
            <a:r>
              <a:rPr lang="es-ES" sz="1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lang="es-ES" sz="1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rdás</a:t>
            </a:r>
            <a:r>
              <a:rPr lang="es-ES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Fernández, </a:t>
            </a:r>
            <a:r>
              <a:rPr lang="es-E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s-ES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ndrés </a:t>
            </a:r>
            <a:r>
              <a:rPr lang="es-E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es-ES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érez </a:t>
            </a:r>
            <a:r>
              <a:rPr lang="es-E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G</a:t>
            </a:r>
            <a:r>
              <a:rPr lang="es-ES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ómez y Cristina </a:t>
            </a:r>
            <a:r>
              <a:rPr lang="es-E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lang="es-ES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íez </a:t>
            </a:r>
            <a:r>
              <a:rPr lang="es-E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s-ES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obrino</a:t>
            </a:r>
            <a:endParaRPr lang="es-E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76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5" name="Grupo 4"/>
          <p:cNvGrpSpPr/>
          <p:nvPr/>
        </p:nvGrpSpPr>
        <p:grpSpPr>
          <a:xfrm>
            <a:off x="398575" y="244729"/>
            <a:ext cx="11452630" cy="6332528"/>
            <a:chOff x="398575" y="244729"/>
            <a:chExt cx="11452630" cy="6332528"/>
          </a:xfrm>
        </p:grpSpPr>
        <p:sp>
          <p:nvSpPr>
            <p:cNvPr id="6" name="Forma libre 5"/>
            <p:cNvSpPr>
              <a:spLocks/>
            </p:cNvSpPr>
            <p:nvPr/>
          </p:nvSpPr>
          <p:spPr bwMode="auto">
            <a:xfrm>
              <a:off x="398575" y="244729"/>
              <a:ext cx="11452630" cy="6332528"/>
            </a:xfrm>
            <a:custGeom>
              <a:avLst/>
              <a:gdLst>
                <a:gd name="T0" fmla="*/ 4427 w 4832"/>
                <a:gd name="T1" fmla="*/ 2 h 3250"/>
                <a:gd name="T2" fmla="*/ 4630 w 4832"/>
                <a:gd name="T3" fmla="*/ 18 h 3250"/>
                <a:gd name="T4" fmla="*/ 4752 w 4832"/>
                <a:gd name="T5" fmla="*/ 51 h 3250"/>
                <a:gd name="T6" fmla="*/ 4787 w 4832"/>
                <a:gd name="T7" fmla="*/ 135 h 3250"/>
                <a:gd name="T8" fmla="*/ 4801 w 4832"/>
                <a:gd name="T9" fmla="*/ 283 h 3250"/>
                <a:gd name="T10" fmla="*/ 4801 w 4832"/>
                <a:gd name="T11" fmla="*/ 472 h 3250"/>
                <a:gd name="T12" fmla="*/ 4796 w 4832"/>
                <a:gd name="T13" fmla="*/ 684 h 3250"/>
                <a:gd name="T14" fmla="*/ 4792 w 4832"/>
                <a:gd name="T15" fmla="*/ 895 h 3250"/>
                <a:gd name="T16" fmla="*/ 4794 w 4832"/>
                <a:gd name="T17" fmla="*/ 1088 h 3250"/>
                <a:gd name="T18" fmla="*/ 4810 w 4832"/>
                <a:gd name="T19" fmla="*/ 1238 h 3250"/>
                <a:gd name="T20" fmla="*/ 4820 w 4832"/>
                <a:gd name="T21" fmla="*/ 1343 h 3250"/>
                <a:gd name="T22" fmla="*/ 4829 w 4832"/>
                <a:gd name="T23" fmla="*/ 1525 h 3250"/>
                <a:gd name="T24" fmla="*/ 4832 w 4832"/>
                <a:gd name="T25" fmla="*/ 1742 h 3250"/>
                <a:gd name="T26" fmla="*/ 4829 w 4832"/>
                <a:gd name="T27" fmla="*/ 1950 h 3250"/>
                <a:gd name="T28" fmla="*/ 4819 w 4832"/>
                <a:gd name="T29" fmla="*/ 2110 h 3250"/>
                <a:gd name="T30" fmla="*/ 4810 w 4832"/>
                <a:gd name="T31" fmla="*/ 2346 h 3250"/>
                <a:gd name="T32" fmla="*/ 4805 w 4832"/>
                <a:gd name="T33" fmla="*/ 2581 h 3250"/>
                <a:gd name="T34" fmla="*/ 4801 w 4832"/>
                <a:gd name="T35" fmla="*/ 2756 h 3250"/>
                <a:gd name="T36" fmla="*/ 4801 w 4832"/>
                <a:gd name="T37" fmla="*/ 2941 h 3250"/>
                <a:gd name="T38" fmla="*/ 4764 w 4832"/>
                <a:gd name="T39" fmla="*/ 3114 h 3250"/>
                <a:gd name="T40" fmla="*/ 4694 w 4832"/>
                <a:gd name="T41" fmla="*/ 3173 h 3250"/>
                <a:gd name="T42" fmla="*/ 4567 w 4832"/>
                <a:gd name="T43" fmla="*/ 3210 h 3250"/>
                <a:gd name="T44" fmla="*/ 4410 w 4832"/>
                <a:gd name="T45" fmla="*/ 3228 h 3250"/>
                <a:gd name="T46" fmla="*/ 4058 w 4832"/>
                <a:gd name="T47" fmla="*/ 3243 h 3250"/>
                <a:gd name="T48" fmla="*/ 3183 w 4832"/>
                <a:gd name="T49" fmla="*/ 3250 h 3250"/>
                <a:gd name="T50" fmla="*/ 2318 w 4832"/>
                <a:gd name="T51" fmla="*/ 3221 h 3250"/>
                <a:gd name="T52" fmla="*/ 553 w 4832"/>
                <a:gd name="T53" fmla="*/ 3219 h 3250"/>
                <a:gd name="T54" fmla="*/ 415 w 4832"/>
                <a:gd name="T55" fmla="*/ 3217 h 3250"/>
                <a:gd name="T56" fmla="*/ 267 w 4832"/>
                <a:gd name="T57" fmla="*/ 3208 h 3250"/>
                <a:gd name="T58" fmla="*/ 141 w 4832"/>
                <a:gd name="T59" fmla="*/ 3182 h 3250"/>
                <a:gd name="T60" fmla="*/ 68 w 4832"/>
                <a:gd name="T61" fmla="*/ 3131 h 3250"/>
                <a:gd name="T62" fmla="*/ 31 w 4832"/>
                <a:gd name="T63" fmla="*/ 2986 h 3250"/>
                <a:gd name="T64" fmla="*/ 33 w 4832"/>
                <a:gd name="T65" fmla="*/ 2839 h 3250"/>
                <a:gd name="T66" fmla="*/ 17 w 4832"/>
                <a:gd name="T67" fmla="*/ 2243 h 3250"/>
                <a:gd name="T68" fmla="*/ 21 w 4832"/>
                <a:gd name="T69" fmla="*/ 1775 h 3250"/>
                <a:gd name="T70" fmla="*/ 41 w 4832"/>
                <a:gd name="T71" fmla="*/ 1371 h 3250"/>
                <a:gd name="T72" fmla="*/ 21 w 4832"/>
                <a:gd name="T73" fmla="*/ 974 h 3250"/>
                <a:gd name="T74" fmla="*/ 0 w 4832"/>
                <a:gd name="T75" fmla="*/ 670 h 3250"/>
                <a:gd name="T76" fmla="*/ 29 w 4832"/>
                <a:gd name="T77" fmla="*/ 413 h 3250"/>
                <a:gd name="T78" fmla="*/ 69 w 4832"/>
                <a:gd name="T79" fmla="*/ 233 h 3250"/>
                <a:gd name="T80" fmla="*/ 83 w 4832"/>
                <a:gd name="T81" fmla="*/ 147 h 3250"/>
                <a:gd name="T82" fmla="*/ 122 w 4832"/>
                <a:gd name="T83" fmla="*/ 74 h 3250"/>
                <a:gd name="T84" fmla="*/ 214 w 4832"/>
                <a:gd name="T85" fmla="*/ 32 h 3250"/>
                <a:gd name="T86" fmla="*/ 363 w 4832"/>
                <a:gd name="T87" fmla="*/ 16 h 3250"/>
                <a:gd name="T88" fmla="*/ 527 w 4832"/>
                <a:gd name="T89" fmla="*/ 14 h 3250"/>
                <a:gd name="T90" fmla="*/ 670 w 4832"/>
                <a:gd name="T91" fmla="*/ 18 h 3250"/>
                <a:gd name="T92" fmla="*/ 1698 w 4832"/>
                <a:gd name="T93" fmla="*/ 9 h 3250"/>
                <a:gd name="T94" fmla="*/ 2088 w 4832"/>
                <a:gd name="T95" fmla="*/ 11 h 3250"/>
                <a:gd name="T96" fmla="*/ 2495 w 4832"/>
                <a:gd name="T97" fmla="*/ 25 h 3250"/>
                <a:gd name="T98" fmla="*/ 3206 w 4832"/>
                <a:gd name="T99" fmla="*/ 14 h 3250"/>
                <a:gd name="T100" fmla="*/ 3807 w 4832"/>
                <a:gd name="T101" fmla="*/ 0 h 3250"/>
                <a:gd name="T102" fmla="*/ 4022 w 4832"/>
                <a:gd name="T103" fmla="*/ 2 h 3250"/>
                <a:gd name="T104" fmla="*/ 4210 w 4832"/>
                <a:gd name="T105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32" h="3250">
                  <a:moveTo>
                    <a:pt x="4282" y="0"/>
                  </a:moveTo>
                  <a:lnTo>
                    <a:pt x="4354" y="0"/>
                  </a:lnTo>
                  <a:lnTo>
                    <a:pt x="4427" y="2"/>
                  </a:lnTo>
                  <a:lnTo>
                    <a:pt x="4497" y="5"/>
                  </a:lnTo>
                  <a:lnTo>
                    <a:pt x="4565" y="11"/>
                  </a:lnTo>
                  <a:lnTo>
                    <a:pt x="4630" y="18"/>
                  </a:lnTo>
                  <a:lnTo>
                    <a:pt x="4686" y="28"/>
                  </a:lnTo>
                  <a:lnTo>
                    <a:pt x="4736" y="40"/>
                  </a:lnTo>
                  <a:lnTo>
                    <a:pt x="4752" y="51"/>
                  </a:lnTo>
                  <a:lnTo>
                    <a:pt x="4766" y="70"/>
                  </a:lnTo>
                  <a:lnTo>
                    <a:pt x="4778" y="98"/>
                  </a:lnTo>
                  <a:lnTo>
                    <a:pt x="4787" y="135"/>
                  </a:lnTo>
                  <a:lnTo>
                    <a:pt x="4794" y="179"/>
                  </a:lnTo>
                  <a:lnTo>
                    <a:pt x="4798" y="228"/>
                  </a:lnTo>
                  <a:lnTo>
                    <a:pt x="4801" y="283"/>
                  </a:lnTo>
                  <a:lnTo>
                    <a:pt x="4803" y="343"/>
                  </a:lnTo>
                  <a:lnTo>
                    <a:pt x="4803" y="406"/>
                  </a:lnTo>
                  <a:lnTo>
                    <a:pt x="4801" y="472"/>
                  </a:lnTo>
                  <a:lnTo>
                    <a:pt x="4801" y="542"/>
                  </a:lnTo>
                  <a:lnTo>
                    <a:pt x="4799" y="612"/>
                  </a:lnTo>
                  <a:lnTo>
                    <a:pt x="4796" y="684"/>
                  </a:lnTo>
                  <a:lnTo>
                    <a:pt x="4794" y="756"/>
                  </a:lnTo>
                  <a:lnTo>
                    <a:pt x="4792" y="827"/>
                  </a:lnTo>
                  <a:lnTo>
                    <a:pt x="4792" y="895"/>
                  </a:lnTo>
                  <a:lnTo>
                    <a:pt x="4791" y="964"/>
                  </a:lnTo>
                  <a:lnTo>
                    <a:pt x="4792" y="1026"/>
                  </a:lnTo>
                  <a:lnTo>
                    <a:pt x="4794" y="1088"/>
                  </a:lnTo>
                  <a:lnTo>
                    <a:pt x="4798" y="1144"/>
                  </a:lnTo>
                  <a:lnTo>
                    <a:pt x="4803" y="1194"/>
                  </a:lnTo>
                  <a:lnTo>
                    <a:pt x="4810" y="1238"/>
                  </a:lnTo>
                  <a:lnTo>
                    <a:pt x="4813" y="1263"/>
                  </a:lnTo>
                  <a:lnTo>
                    <a:pt x="4817" y="1297"/>
                  </a:lnTo>
                  <a:lnTo>
                    <a:pt x="4820" y="1343"/>
                  </a:lnTo>
                  <a:lnTo>
                    <a:pt x="4824" y="1397"/>
                  </a:lnTo>
                  <a:lnTo>
                    <a:pt x="4826" y="1458"/>
                  </a:lnTo>
                  <a:lnTo>
                    <a:pt x="4829" y="1525"/>
                  </a:lnTo>
                  <a:lnTo>
                    <a:pt x="4831" y="1595"/>
                  </a:lnTo>
                  <a:lnTo>
                    <a:pt x="4831" y="1668"/>
                  </a:lnTo>
                  <a:lnTo>
                    <a:pt x="4832" y="1742"/>
                  </a:lnTo>
                  <a:lnTo>
                    <a:pt x="4832" y="1813"/>
                  </a:lnTo>
                  <a:lnTo>
                    <a:pt x="4831" y="1883"/>
                  </a:lnTo>
                  <a:lnTo>
                    <a:pt x="4829" y="1950"/>
                  </a:lnTo>
                  <a:lnTo>
                    <a:pt x="4827" y="2011"/>
                  </a:lnTo>
                  <a:lnTo>
                    <a:pt x="4824" y="2065"/>
                  </a:lnTo>
                  <a:lnTo>
                    <a:pt x="4819" y="2110"/>
                  </a:lnTo>
                  <a:lnTo>
                    <a:pt x="4812" y="2193"/>
                  </a:lnTo>
                  <a:lnTo>
                    <a:pt x="4810" y="2270"/>
                  </a:lnTo>
                  <a:lnTo>
                    <a:pt x="4810" y="2346"/>
                  </a:lnTo>
                  <a:lnTo>
                    <a:pt x="4812" y="2422"/>
                  </a:lnTo>
                  <a:lnTo>
                    <a:pt x="4810" y="2500"/>
                  </a:lnTo>
                  <a:lnTo>
                    <a:pt x="4805" y="2581"/>
                  </a:lnTo>
                  <a:lnTo>
                    <a:pt x="4801" y="2638"/>
                  </a:lnTo>
                  <a:lnTo>
                    <a:pt x="4801" y="2696"/>
                  </a:lnTo>
                  <a:lnTo>
                    <a:pt x="4801" y="2756"/>
                  </a:lnTo>
                  <a:lnTo>
                    <a:pt x="4803" y="2818"/>
                  </a:lnTo>
                  <a:lnTo>
                    <a:pt x="4805" y="2880"/>
                  </a:lnTo>
                  <a:lnTo>
                    <a:pt x="4801" y="2941"/>
                  </a:lnTo>
                  <a:lnTo>
                    <a:pt x="4796" y="3000"/>
                  </a:lnTo>
                  <a:lnTo>
                    <a:pt x="4784" y="3058"/>
                  </a:lnTo>
                  <a:lnTo>
                    <a:pt x="4764" y="3114"/>
                  </a:lnTo>
                  <a:lnTo>
                    <a:pt x="4749" y="3137"/>
                  </a:lnTo>
                  <a:lnTo>
                    <a:pt x="4726" y="3156"/>
                  </a:lnTo>
                  <a:lnTo>
                    <a:pt x="4694" y="3173"/>
                  </a:lnTo>
                  <a:lnTo>
                    <a:pt x="4656" y="3187"/>
                  </a:lnTo>
                  <a:lnTo>
                    <a:pt x="4614" y="3200"/>
                  </a:lnTo>
                  <a:lnTo>
                    <a:pt x="4567" y="3210"/>
                  </a:lnTo>
                  <a:lnTo>
                    <a:pt x="4516" y="3217"/>
                  </a:lnTo>
                  <a:lnTo>
                    <a:pt x="4464" y="3224"/>
                  </a:lnTo>
                  <a:lnTo>
                    <a:pt x="4410" y="3228"/>
                  </a:lnTo>
                  <a:lnTo>
                    <a:pt x="4355" y="3231"/>
                  </a:lnTo>
                  <a:lnTo>
                    <a:pt x="4205" y="3238"/>
                  </a:lnTo>
                  <a:lnTo>
                    <a:pt x="4058" y="3243"/>
                  </a:lnTo>
                  <a:lnTo>
                    <a:pt x="3765" y="3247"/>
                  </a:lnTo>
                  <a:lnTo>
                    <a:pt x="3473" y="3250"/>
                  </a:lnTo>
                  <a:lnTo>
                    <a:pt x="3183" y="3250"/>
                  </a:lnTo>
                  <a:lnTo>
                    <a:pt x="2893" y="3243"/>
                  </a:lnTo>
                  <a:lnTo>
                    <a:pt x="2605" y="3233"/>
                  </a:lnTo>
                  <a:lnTo>
                    <a:pt x="2318" y="3221"/>
                  </a:lnTo>
                  <a:lnTo>
                    <a:pt x="913" y="3222"/>
                  </a:lnTo>
                  <a:lnTo>
                    <a:pt x="733" y="3221"/>
                  </a:lnTo>
                  <a:lnTo>
                    <a:pt x="553" y="3219"/>
                  </a:lnTo>
                  <a:lnTo>
                    <a:pt x="511" y="3217"/>
                  </a:lnTo>
                  <a:lnTo>
                    <a:pt x="464" y="3217"/>
                  </a:lnTo>
                  <a:lnTo>
                    <a:pt x="415" y="3217"/>
                  </a:lnTo>
                  <a:lnTo>
                    <a:pt x="366" y="3215"/>
                  </a:lnTo>
                  <a:lnTo>
                    <a:pt x="316" y="3212"/>
                  </a:lnTo>
                  <a:lnTo>
                    <a:pt x="267" y="3208"/>
                  </a:lnTo>
                  <a:lnTo>
                    <a:pt x="221" y="3201"/>
                  </a:lnTo>
                  <a:lnTo>
                    <a:pt x="180" y="3193"/>
                  </a:lnTo>
                  <a:lnTo>
                    <a:pt x="141" y="3182"/>
                  </a:lnTo>
                  <a:lnTo>
                    <a:pt x="110" y="3168"/>
                  </a:lnTo>
                  <a:lnTo>
                    <a:pt x="85" y="3152"/>
                  </a:lnTo>
                  <a:lnTo>
                    <a:pt x="68" y="3131"/>
                  </a:lnTo>
                  <a:lnTo>
                    <a:pt x="48" y="3084"/>
                  </a:lnTo>
                  <a:lnTo>
                    <a:pt x="36" y="3035"/>
                  </a:lnTo>
                  <a:lnTo>
                    <a:pt x="31" y="2986"/>
                  </a:lnTo>
                  <a:lnTo>
                    <a:pt x="29" y="2937"/>
                  </a:lnTo>
                  <a:lnTo>
                    <a:pt x="31" y="2888"/>
                  </a:lnTo>
                  <a:lnTo>
                    <a:pt x="33" y="2839"/>
                  </a:lnTo>
                  <a:lnTo>
                    <a:pt x="33" y="2640"/>
                  </a:lnTo>
                  <a:lnTo>
                    <a:pt x="26" y="2443"/>
                  </a:lnTo>
                  <a:lnTo>
                    <a:pt x="17" y="2243"/>
                  </a:lnTo>
                  <a:lnTo>
                    <a:pt x="12" y="2046"/>
                  </a:lnTo>
                  <a:lnTo>
                    <a:pt x="12" y="1909"/>
                  </a:lnTo>
                  <a:lnTo>
                    <a:pt x="21" y="1775"/>
                  </a:lnTo>
                  <a:lnTo>
                    <a:pt x="31" y="1638"/>
                  </a:lnTo>
                  <a:lnTo>
                    <a:pt x="40" y="1504"/>
                  </a:lnTo>
                  <a:lnTo>
                    <a:pt x="41" y="1371"/>
                  </a:lnTo>
                  <a:lnTo>
                    <a:pt x="36" y="1238"/>
                  </a:lnTo>
                  <a:lnTo>
                    <a:pt x="29" y="1107"/>
                  </a:lnTo>
                  <a:lnTo>
                    <a:pt x="21" y="974"/>
                  </a:lnTo>
                  <a:lnTo>
                    <a:pt x="14" y="873"/>
                  </a:lnTo>
                  <a:lnTo>
                    <a:pt x="5" y="771"/>
                  </a:lnTo>
                  <a:lnTo>
                    <a:pt x="0" y="670"/>
                  </a:lnTo>
                  <a:lnTo>
                    <a:pt x="1" y="568"/>
                  </a:lnTo>
                  <a:lnTo>
                    <a:pt x="14" y="490"/>
                  </a:lnTo>
                  <a:lnTo>
                    <a:pt x="29" y="413"/>
                  </a:lnTo>
                  <a:lnTo>
                    <a:pt x="48" y="336"/>
                  </a:lnTo>
                  <a:lnTo>
                    <a:pt x="64" y="259"/>
                  </a:lnTo>
                  <a:lnTo>
                    <a:pt x="69" y="233"/>
                  </a:lnTo>
                  <a:lnTo>
                    <a:pt x="73" y="205"/>
                  </a:lnTo>
                  <a:lnTo>
                    <a:pt x="78" y="177"/>
                  </a:lnTo>
                  <a:lnTo>
                    <a:pt x="83" y="147"/>
                  </a:lnTo>
                  <a:lnTo>
                    <a:pt x="92" y="121"/>
                  </a:lnTo>
                  <a:lnTo>
                    <a:pt x="104" y="96"/>
                  </a:lnTo>
                  <a:lnTo>
                    <a:pt x="122" y="74"/>
                  </a:lnTo>
                  <a:lnTo>
                    <a:pt x="143" y="58"/>
                  </a:lnTo>
                  <a:lnTo>
                    <a:pt x="176" y="42"/>
                  </a:lnTo>
                  <a:lnTo>
                    <a:pt x="214" y="32"/>
                  </a:lnTo>
                  <a:lnTo>
                    <a:pt x="260" y="25"/>
                  </a:lnTo>
                  <a:lnTo>
                    <a:pt x="311" y="19"/>
                  </a:lnTo>
                  <a:lnTo>
                    <a:pt x="363" y="16"/>
                  </a:lnTo>
                  <a:lnTo>
                    <a:pt x="417" y="14"/>
                  </a:lnTo>
                  <a:lnTo>
                    <a:pt x="473" y="14"/>
                  </a:lnTo>
                  <a:lnTo>
                    <a:pt x="527" y="14"/>
                  </a:lnTo>
                  <a:lnTo>
                    <a:pt x="578" y="16"/>
                  </a:lnTo>
                  <a:lnTo>
                    <a:pt x="627" y="18"/>
                  </a:lnTo>
                  <a:lnTo>
                    <a:pt x="670" y="18"/>
                  </a:lnTo>
                  <a:lnTo>
                    <a:pt x="1027" y="21"/>
                  </a:lnTo>
                  <a:lnTo>
                    <a:pt x="1362" y="14"/>
                  </a:lnTo>
                  <a:lnTo>
                    <a:pt x="1698" y="9"/>
                  </a:lnTo>
                  <a:lnTo>
                    <a:pt x="1829" y="7"/>
                  </a:lnTo>
                  <a:lnTo>
                    <a:pt x="1958" y="7"/>
                  </a:lnTo>
                  <a:lnTo>
                    <a:pt x="2088" y="11"/>
                  </a:lnTo>
                  <a:lnTo>
                    <a:pt x="2224" y="18"/>
                  </a:lnTo>
                  <a:lnTo>
                    <a:pt x="2358" y="23"/>
                  </a:lnTo>
                  <a:lnTo>
                    <a:pt x="2495" y="25"/>
                  </a:lnTo>
                  <a:lnTo>
                    <a:pt x="2739" y="25"/>
                  </a:lnTo>
                  <a:lnTo>
                    <a:pt x="2982" y="23"/>
                  </a:lnTo>
                  <a:lnTo>
                    <a:pt x="3206" y="14"/>
                  </a:lnTo>
                  <a:lnTo>
                    <a:pt x="3429" y="5"/>
                  </a:lnTo>
                  <a:lnTo>
                    <a:pt x="3681" y="2"/>
                  </a:lnTo>
                  <a:lnTo>
                    <a:pt x="3807" y="0"/>
                  </a:lnTo>
                  <a:lnTo>
                    <a:pt x="3933" y="2"/>
                  </a:lnTo>
                  <a:lnTo>
                    <a:pt x="3973" y="4"/>
                  </a:lnTo>
                  <a:lnTo>
                    <a:pt x="4022" y="2"/>
                  </a:lnTo>
                  <a:lnTo>
                    <a:pt x="4079" y="2"/>
                  </a:lnTo>
                  <a:lnTo>
                    <a:pt x="4142" y="0"/>
                  </a:lnTo>
                  <a:lnTo>
                    <a:pt x="4210" y="0"/>
                  </a:lnTo>
                  <a:lnTo>
                    <a:pt x="428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orma libre 6"/>
            <p:cNvSpPr>
              <a:spLocks noEditPoints="1"/>
            </p:cNvSpPr>
            <p:nvPr/>
          </p:nvSpPr>
          <p:spPr bwMode="auto">
            <a:xfrm>
              <a:off x="749743" y="404077"/>
              <a:ext cx="10750295" cy="6013832"/>
            </a:xfrm>
            <a:custGeom>
              <a:avLst/>
              <a:gdLst>
                <a:gd name="T0" fmla="*/ 428 w 4613"/>
                <a:gd name="T1" fmla="*/ 32 h 3095"/>
                <a:gd name="T2" fmla="*/ 151 w 4613"/>
                <a:gd name="T3" fmla="*/ 88 h 3095"/>
                <a:gd name="T4" fmla="*/ 86 w 4613"/>
                <a:gd name="T5" fmla="*/ 158 h 3095"/>
                <a:gd name="T6" fmla="*/ 53 w 4613"/>
                <a:gd name="T7" fmla="*/ 397 h 3095"/>
                <a:gd name="T8" fmla="*/ 44 w 4613"/>
                <a:gd name="T9" fmla="*/ 801 h 3095"/>
                <a:gd name="T10" fmla="*/ 21 w 4613"/>
                <a:gd name="T11" fmla="*/ 1261 h 3095"/>
                <a:gd name="T12" fmla="*/ 18 w 4613"/>
                <a:gd name="T13" fmla="*/ 2415 h 3095"/>
                <a:gd name="T14" fmla="*/ 77 w 4613"/>
                <a:gd name="T15" fmla="*/ 2908 h 3095"/>
                <a:gd name="T16" fmla="*/ 124 w 4613"/>
                <a:gd name="T17" fmla="*/ 3009 h 3095"/>
                <a:gd name="T18" fmla="*/ 421 w 4613"/>
                <a:gd name="T19" fmla="*/ 3067 h 3095"/>
                <a:gd name="T20" fmla="*/ 1342 w 4613"/>
                <a:gd name="T21" fmla="*/ 3056 h 3095"/>
                <a:gd name="T22" fmla="*/ 2265 w 4613"/>
                <a:gd name="T23" fmla="*/ 3042 h 3095"/>
                <a:gd name="T24" fmla="*/ 3186 w 4613"/>
                <a:gd name="T25" fmla="*/ 3055 h 3095"/>
                <a:gd name="T26" fmla="*/ 4224 w 4613"/>
                <a:gd name="T27" fmla="*/ 3051 h 3095"/>
                <a:gd name="T28" fmla="*/ 4536 w 4613"/>
                <a:gd name="T29" fmla="*/ 3016 h 3095"/>
                <a:gd name="T30" fmla="*/ 4580 w 4613"/>
                <a:gd name="T31" fmla="*/ 2983 h 3095"/>
                <a:gd name="T32" fmla="*/ 4608 w 4613"/>
                <a:gd name="T33" fmla="*/ 2784 h 3095"/>
                <a:gd name="T34" fmla="*/ 4587 w 4613"/>
                <a:gd name="T35" fmla="*/ 2035 h 3095"/>
                <a:gd name="T36" fmla="*/ 4596 w 4613"/>
                <a:gd name="T37" fmla="*/ 1170 h 3095"/>
                <a:gd name="T38" fmla="*/ 4573 w 4613"/>
                <a:gd name="T39" fmla="*/ 362 h 3095"/>
                <a:gd name="T40" fmla="*/ 4542 w 4613"/>
                <a:gd name="T41" fmla="*/ 140 h 3095"/>
                <a:gd name="T42" fmla="*/ 4458 w 4613"/>
                <a:gd name="T43" fmla="*/ 76 h 3095"/>
                <a:gd name="T44" fmla="*/ 4002 w 4613"/>
                <a:gd name="T45" fmla="*/ 46 h 3095"/>
                <a:gd name="T46" fmla="*/ 2445 w 4613"/>
                <a:gd name="T47" fmla="*/ 46 h 3095"/>
                <a:gd name="T48" fmla="*/ 2387 w 4613"/>
                <a:gd name="T49" fmla="*/ 44 h 3095"/>
                <a:gd name="T50" fmla="*/ 1466 w 4613"/>
                <a:gd name="T51" fmla="*/ 0 h 3095"/>
                <a:gd name="T52" fmla="*/ 2410 w 4613"/>
                <a:gd name="T53" fmla="*/ 30 h 3095"/>
                <a:gd name="T54" fmla="*/ 2618 w 4613"/>
                <a:gd name="T55" fmla="*/ 30 h 3095"/>
                <a:gd name="T56" fmla="*/ 4348 w 4613"/>
                <a:gd name="T57" fmla="*/ 41 h 3095"/>
                <a:gd name="T58" fmla="*/ 4529 w 4613"/>
                <a:gd name="T59" fmla="*/ 95 h 3095"/>
                <a:gd name="T60" fmla="*/ 4569 w 4613"/>
                <a:gd name="T61" fmla="*/ 170 h 3095"/>
                <a:gd name="T62" fmla="*/ 4587 w 4613"/>
                <a:gd name="T63" fmla="*/ 420 h 3095"/>
                <a:gd name="T64" fmla="*/ 4603 w 4613"/>
                <a:gd name="T65" fmla="*/ 1401 h 3095"/>
                <a:gd name="T66" fmla="*/ 4594 w 4613"/>
                <a:gd name="T67" fmla="*/ 2093 h 3095"/>
                <a:gd name="T68" fmla="*/ 4608 w 4613"/>
                <a:gd name="T69" fmla="*/ 2841 h 3095"/>
                <a:gd name="T70" fmla="*/ 4578 w 4613"/>
                <a:gd name="T71" fmla="*/ 2990 h 3095"/>
                <a:gd name="T72" fmla="*/ 4510 w 4613"/>
                <a:gd name="T73" fmla="*/ 3027 h 3095"/>
                <a:gd name="T74" fmla="*/ 4108 w 4613"/>
                <a:gd name="T75" fmla="*/ 3053 h 3095"/>
                <a:gd name="T76" fmla="*/ 2724 w 4613"/>
                <a:gd name="T77" fmla="*/ 3063 h 3095"/>
                <a:gd name="T78" fmla="*/ 2032 w 4613"/>
                <a:gd name="T79" fmla="*/ 3053 h 3095"/>
                <a:gd name="T80" fmla="*/ 881 w 4613"/>
                <a:gd name="T81" fmla="*/ 3093 h 3095"/>
                <a:gd name="T82" fmla="*/ 193 w 4613"/>
                <a:gd name="T83" fmla="*/ 3042 h 3095"/>
                <a:gd name="T84" fmla="*/ 110 w 4613"/>
                <a:gd name="T85" fmla="*/ 3009 h 3095"/>
                <a:gd name="T86" fmla="*/ 58 w 4613"/>
                <a:gd name="T87" fmla="*/ 2873 h 3095"/>
                <a:gd name="T88" fmla="*/ 4 w 4613"/>
                <a:gd name="T89" fmla="*/ 2184 h 3095"/>
                <a:gd name="T90" fmla="*/ 23 w 4613"/>
                <a:gd name="T91" fmla="*/ 1146 h 3095"/>
                <a:gd name="T92" fmla="*/ 37 w 4613"/>
                <a:gd name="T93" fmla="*/ 686 h 3095"/>
                <a:gd name="T94" fmla="*/ 44 w 4613"/>
                <a:gd name="T95" fmla="*/ 340 h 3095"/>
                <a:gd name="T96" fmla="*/ 91 w 4613"/>
                <a:gd name="T97" fmla="*/ 128 h 3095"/>
                <a:gd name="T98" fmla="*/ 200 w 4613"/>
                <a:gd name="T99" fmla="*/ 56 h 3095"/>
                <a:gd name="T100" fmla="*/ 774 w 4613"/>
                <a:gd name="T101" fmla="*/ 9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613" h="3095">
                  <a:moveTo>
                    <a:pt x="1236" y="14"/>
                  </a:moveTo>
                  <a:lnTo>
                    <a:pt x="1005" y="16"/>
                  </a:lnTo>
                  <a:lnTo>
                    <a:pt x="774" y="20"/>
                  </a:lnTo>
                  <a:lnTo>
                    <a:pt x="544" y="27"/>
                  </a:lnTo>
                  <a:lnTo>
                    <a:pt x="428" y="32"/>
                  </a:lnTo>
                  <a:lnTo>
                    <a:pt x="315" y="42"/>
                  </a:lnTo>
                  <a:lnTo>
                    <a:pt x="257" y="51"/>
                  </a:lnTo>
                  <a:lnTo>
                    <a:pt x="203" y="65"/>
                  </a:lnTo>
                  <a:lnTo>
                    <a:pt x="175" y="76"/>
                  </a:lnTo>
                  <a:lnTo>
                    <a:pt x="151" y="88"/>
                  </a:lnTo>
                  <a:lnTo>
                    <a:pt x="126" y="102"/>
                  </a:lnTo>
                  <a:lnTo>
                    <a:pt x="107" y="121"/>
                  </a:lnTo>
                  <a:lnTo>
                    <a:pt x="98" y="133"/>
                  </a:lnTo>
                  <a:lnTo>
                    <a:pt x="91" y="146"/>
                  </a:lnTo>
                  <a:lnTo>
                    <a:pt x="86" y="158"/>
                  </a:lnTo>
                  <a:lnTo>
                    <a:pt x="81" y="172"/>
                  </a:lnTo>
                  <a:lnTo>
                    <a:pt x="65" y="226"/>
                  </a:lnTo>
                  <a:lnTo>
                    <a:pt x="55" y="282"/>
                  </a:lnTo>
                  <a:lnTo>
                    <a:pt x="51" y="340"/>
                  </a:lnTo>
                  <a:lnTo>
                    <a:pt x="53" y="397"/>
                  </a:lnTo>
                  <a:lnTo>
                    <a:pt x="55" y="455"/>
                  </a:lnTo>
                  <a:lnTo>
                    <a:pt x="55" y="513"/>
                  </a:lnTo>
                  <a:lnTo>
                    <a:pt x="51" y="570"/>
                  </a:lnTo>
                  <a:lnTo>
                    <a:pt x="44" y="686"/>
                  </a:lnTo>
                  <a:lnTo>
                    <a:pt x="44" y="801"/>
                  </a:lnTo>
                  <a:lnTo>
                    <a:pt x="46" y="917"/>
                  </a:lnTo>
                  <a:lnTo>
                    <a:pt x="39" y="1032"/>
                  </a:lnTo>
                  <a:lnTo>
                    <a:pt x="34" y="1090"/>
                  </a:lnTo>
                  <a:lnTo>
                    <a:pt x="28" y="1146"/>
                  </a:lnTo>
                  <a:lnTo>
                    <a:pt x="21" y="1261"/>
                  </a:lnTo>
                  <a:lnTo>
                    <a:pt x="13" y="1492"/>
                  </a:lnTo>
                  <a:lnTo>
                    <a:pt x="9" y="1722"/>
                  </a:lnTo>
                  <a:lnTo>
                    <a:pt x="7" y="1953"/>
                  </a:lnTo>
                  <a:lnTo>
                    <a:pt x="9" y="2184"/>
                  </a:lnTo>
                  <a:lnTo>
                    <a:pt x="18" y="2415"/>
                  </a:lnTo>
                  <a:lnTo>
                    <a:pt x="25" y="2528"/>
                  </a:lnTo>
                  <a:lnTo>
                    <a:pt x="34" y="2644"/>
                  </a:lnTo>
                  <a:lnTo>
                    <a:pt x="48" y="2759"/>
                  </a:lnTo>
                  <a:lnTo>
                    <a:pt x="67" y="2871"/>
                  </a:lnTo>
                  <a:lnTo>
                    <a:pt x="77" y="2908"/>
                  </a:lnTo>
                  <a:lnTo>
                    <a:pt x="88" y="2945"/>
                  </a:lnTo>
                  <a:lnTo>
                    <a:pt x="103" y="2980"/>
                  </a:lnTo>
                  <a:lnTo>
                    <a:pt x="110" y="2992"/>
                  </a:lnTo>
                  <a:lnTo>
                    <a:pt x="119" y="3002"/>
                  </a:lnTo>
                  <a:lnTo>
                    <a:pt x="124" y="3009"/>
                  </a:lnTo>
                  <a:lnTo>
                    <a:pt x="131" y="3014"/>
                  </a:lnTo>
                  <a:lnTo>
                    <a:pt x="138" y="3018"/>
                  </a:lnTo>
                  <a:lnTo>
                    <a:pt x="194" y="3032"/>
                  </a:lnTo>
                  <a:lnTo>
                    <a:pt x="308" y="3053"/>
                  </a:lnTo>
                  <a:lnTo>
                    <a:pt x="421" y="3067"/>
                  </a:lnTo>
                  <a:lnTo>
                    <a:pt x="575" y="3077"/>
                  </a:lnTo>
                  <a:lnTo>
                    <a:pt x="727" y="3081"/>
                  </a:lnTo>
                  <a:lnTo>
                    <a:pt x="881" y="3079"/>
                  </a:lnTo>
                  <a:lnTo>
                    <a:pt x="1112" y="3070"/>
                  </a:lnTo>
                  <a:lnTo>
                    <a:pt x="1342" y="3056"/>
                  </a:lnTo>
                  <a:lnTo>
                    <a:pt x="1496" y="3049"/>
                  </a:lnTo>
                  <a:lnTo>
                    <a:pt x="1648" y="3042"/>
                  </a:lnTo>
                  <a:lnTo>
                    <a:pt x="1804" y="3039"/>
                  </a:lnTo>
                  <a:lnTo>
                    <a:pt x="2034" y="3039"/>
                  </a:lnTo>
                  <a:lnTo>
                    <a:pt x="2265" y="3042"/>
                  </a:lnTo>
                  <a:lnTo>
                    <a:pt x="2494" y="3048"/>
                  </a:lnTo>
                  <a:lnTo>
                    <a:pt x="2609" y="3051"/>
                  </a:lnTo>
                  <a:lnTo>
                    <a:pt x="2667" y="3053"/>
                  </a:lnTo>
                  <a:lnTo>
                    <a:pt x="2724" y="3055"/>
                  </a:lnTo>
                  <a:lnTo>
                    <a:pt x="3186" y="3055"/>
                  </a:lnTo>
                  <a:lnTo>
                    <a:pt x="3647" y="3051"/>
                  </a:lnTo>
                  <a:lnTo>
                    <a:pt x="3878" y="3049"/>
                  </a:lnTo>
                  <a:lnTo>
                    <a:pt x="3993" y="3049"/>
                  </a:lnTo>
                  <a:lnTo>
                    <a:pt x="4108" y="3051"/>
                  </a:lnTo>
                  <a:lnTo>
                    <a:pt x="4224" y="3051"/>
                  </a:lnTo>
                  <a:lnTo>
                    <a:pt x="4339" y="3048"/>
                  </a:lnTo>
                  <a:lnTo>
                    <a:pt x="4396" y="3044"/>
                  </a:lnTo>
                  <a:lnTo>
                    <a:pt x="4452" y="3037"/>
                  </a:lnTo>
                  <a:lnTo>
                    <a:pt x="4510" y="3025"/>
                  </a:lnTo>
                  <a:lnTo>
                    <a:pt x="4536" y="3016"/>
                  </a:lnTo>
                  <a:lnTo>
                    <a:pt x="4562" y="3004"/>
                  </a:lnTo>
                  <a:lnTo>
                    <a:pt x="4568" y="3000"/>
                  </a:lnTo>
                  <a:lnTo>
                    <a:pt x="4573" y="2995"/>
                  </a:lnTo>
                  <a:lnTo>
                    <a:pt x="4576" y="2988"/>
                  </a:lnTo>
                  <a:lnTo>
                    <a:pt x="4580" y="2983"/>
                  </a:lnTo>
                  <a:lnTo>
                    <a:pt x="4585" y="2969"/>
                  </a:lnTo>
                  <a:lnTo>
                    <a:pt x="4589" y="2955"/>
                  </a:lnTo>
                  <a:lnTo>
                    <a:pt x="4599" y="2899"/>
                  </a:lnTo>
                  <a:lnTo>
                    <a:pt x="4606" y="2841"/>
                  </a:lnTo>
                  <a:lnTo>
                    <a:pt x="4608" y="2784"/>
                  </a:lnTo>
                  <a:lnTo>
                    <a:pt x="4611" y="2668"/>
                  </a:lnTo>
                  <a:lnTo>
                    <a:pt x="4610" y="2553"/>
                  </a:lnTo>
                  <a:lnTo>
                    <a:pt x="4603" y="2322"/>
                  </a:lnTo>
                  <a:lnTo>
                    <a:pt x="4590" y="2093"/>
                  </a:lnTo>
                  <a:lnTo>
                    <a:pt x="4587" y="2035"/>
                  </a:lnTo>
                  <a:lnTo>
                    <a:pt x="4587" y="1978"/>
                  </a:lnTo>
                  <a:lnTo>
                    <a:pt x="4587" y="1862"/>
                  </a:lnTo>
                  <a:lnTo>
                    <a:pt x="4590" y="1632"/>
                  </a:lnTo>
                  <a:lnTo>
                    <a:pt x="4594" y="1401"/>
                  </a:lnTo>
                  <a:lnTo>
                    <a:pt x="4596" y="1170"/>
                  </a:lnTo>
                  <a:lnTo>
                    <a:pt x="4589" y="939"/>
                  </a:lnTo>
                  <a:lnTo>
                    <a:pt x="4578" y="708"/>
                  </a:lnTo>
                  <a:lnTo>
                    <a:pt x="4573" y="478"/>
                  </a:lnTo>
                  <a:lnTo>
                    <a:pt x="4573" y="420"/>
                  </a:lnTo>
                  <a:lnTo>
                    <a:pt x="4573" y="362"/>
                  </a:lnTo>
                  <a:lnTo>
                    <a:pt x="4573" y="305"/>
                  </a:lnTo>
                  <a:lnTo>
                    <a:pt x="4569" y="249"/>
                  </a:lnTo>
                  <a:lnTo>
                    <a:pt x="4564" y="212"/>
                  </a:lnTo>
                  <a:lnTo>
                    <a:pt x="4555" y="175"/>
                  </a:lnTo>
                  <a:lnTo>
                    <a:pt x="4542" y="140"/>
                  </a:lnTo>
                  <a:lnTo>
                    <a:pt x="4531" y="121"/>
                  </a:lnTo>
                  <a:lnTo>
                    <a:pt x="4517" y="105"/>
                  </a:lnTo>
                  <a:lnTo>
                    <a:pt x="4498" y="93"/>
                  </a:lnTo>
                  <a:lnTo>
                    <a:pt x="4479" y="84"/>
                  </a:lnTo>
                  <a:lnTo>
                    <a:pt x="4458" y="76"/>
                  </a:lnTo>
                  <a:lnTo>
                    <a:pt x="4402" y="63"/>
                  </a:lnTo>
                  <a:lnTo>
                    <a:pt x="4346" y="56"/>
                  </a:lnTo>
                  <a:lnTo>
                    <a:pt x="4288" y="51"/>
                  </a:lnTo>
                  <a:lnTo>
                    <a:pt x="4232" y="49"/>
                  </a:lnTo>
                  <a:lnTo>
                    <a:pt x="4002" y="46"/>
                  </a:lnTo>
                  <a:lnTo>
                    <a:pt x="3771" y="46"/>
                  </a:lnTo>
                  <a:lnTo>
                    <a:pt x="2848" y="46"/>
                  </a:lnTo>
                  <a:lnTo>
                    <a:pt x="2618" y="46"/>
                  </a:lnTo>
                  <a:lnTo>
                    <a:pt x="2502" y="46"/>
                  </a:lnTo>
                  <a:lnTo>
                    <a:pt x="2445" y="46"/>
                  </a:lnTo>
                  <a:lnTo>
                    <a:pt x="2417" y="46"/>
                  </a:lnTo>
                  <a:lnTo>
                    <a:pt x="2413" y="46"/>
                  </a:lnTo>
                  <a:lnTo>
                    <a:pt x="2408" y="46"/>
                  </a:lnTo>
                  <a:lnTo>
                    <a:pt x="2401" y="46"/>
                  </a:lnTo>
                  <a:lnTo>
                    <a:pt x="2387" y="44"/>
                  </a:lnTo>
                  <a:lnTo>
                    <a:pt x="1926" y="25"/>
                  </a:lnTo>
                  <a:lnTo>
                    <a:pt x="1695" y="18"/>
                  </a:lnTo>
                  <a:lnTo>
                    <a:pt x="1466" y="14"/>
                  </a:lnTo>
                  <a:lnTo>
                    <a:pt x="1236" y="14"/>
                  </a:lnTo>
                  <a:close/>
                  <a:moveTo>
                    <a:pt x="1466" y="0"/>
                  </a:moveTo>
                  <a:lnTo>
                    <a:pt x="1697" y="4"/>
                  </a:lnTo>
                  <a:lnTo>
                    <a:pt x="1928" y="9"/>
                  </a:lnTo>
                  <a:lnTo>
                    <a:pt x="2387" y="28"/>
                  </a:lnTo>
                  <a:lnTo>
                    <a:pt x="2403" y="28"/>
                  </a:lnTo>
                  <a:lnTo>
                    <a:pt x="2410" y="30"/>
                  </a:lnTo>
                  <a:lnTo>
                    <a:pt x="2413" y="30"/>
                  </a:lnTo>
                  <a:lnTo>
                    <a:pt x="2417" y="30"/>
                  </a:lnTo>
                  <a:lnTo>
                    <a:pt x="2445" y="30"/>
                  </a:lnTo>
                  <a:lnTo>
                    <a:pt x="2502" y="30"/>
                  </a:lnTo>
                  <a:lnTo>
                    <a:pt x="2618" y="30"/>
                  </a:lnTo>
                  <a:lnTo>
                    <a:pt x="2848" y="28"/>
                  </a:lnTo>
                  <a:lnTo>
                    <a:pt x="3771" y="28"/>
                  </a:lnTo>
                  <a:lnTo>
                    <a:pt x="4002" y="30"/>
                  </a:lnTo>
                  <a:lnTo>
                    <a:pt x="4232" y="34"/>
                  </a:lnTo>
                  <a:lnTo>
                    <a:pt x="4348" y="41"/>
                  </a:lnTo>
                  <a:lnTo>
                    <a:pt x="4405" y="48"/>
                  </a:lnTo>
                  <a:lnTo>
                    <a:pt x="4463" y="62"/>
                  </a:lnTo>
                  <a:lnTo>
                    <a:pt x="4491" y="72"/>
                  </a:lnTo>
                  <a:lnTo>
                    <a:pt x="4517" y="86"/>
                  </a:lnTo>
                  <a:lnTo>
                    <a:pt x="4529" y="95"/>
                  </a:lnTo>
                  <a:lnTo>
                    <a:pt x="4540" y="107"/>
                  </a:lnTo>
                  <a:lnTo>
                    <a:pt x="4547" y="116"/>
                  </a:lnTo>
                  <a:lnTo>
                    <a:pt x="4552" y="125"/>
                  </a:lnTo>
                  <a:lnTo>
                    <a:pt x="4555" y="133"/>
                  </a:lnTo>
                  <a:lnTo>
                    <a:pt x="4569" y="170"/>
                  </a:lnTo>
                  <a:lnTo>
                    <a:pt x="4578" y="208"/>
                  </a:lnTo>
                  <a:lnTo>
                    <a:pt x="4585" y="247"/>
                  </a:lnTo>
                  <a:lnTo>
                    <a:pt x="4589" y="305"/>
                  </a:lnTo>
                  <a:lnTo>
                    <a:pt x="4589" y="362"/>
                  </a:lnTo>
                  <a:lnTo>
                    <a:pt x="4587" y="420"/>
                  </a:lnTo>
                  <a:lnTo>
                    <a:pt x="4587" y="478"/>
                  </a:lnTo>
                  <a:lnTo>
                    <a:pt x="4592" y="708"/>
                  </a:lnTo>
                  <a:lnTo>
                    <a:pt x="4601" y="939"/>
                  </a:lnTo>
                  <a:lnTo>
                    <a:pt x="4606" y="1170"/>
                  </a:lnTo>
                  <a:lnTo>
                    <a:pt x="4603" y="1401"/>
                  </a:lnTo>
                  <a:lnTo>
                    <a:pt x="4597" y="1632"/>
                  </a:lnTo>
                  <a:lnTo>
                    <a:pt x="4594" y="1862"/>
                  </a:lnTo>
                  <a:lnTo>
                    <a:pt x="4592" y="1978"/>
                  </a:lnTo>
                  <a:lnTo>
                    <a:pt x="4592" y="2035"/>
                  </a:lnTo>
                  <a:lnTo>
                    <a:pt x="4594" y="2093"/>
                  </a:lnTo>
                  <a:lnTo>
                    <a:pt x="4606" y="2322"/>
                  </a:lnTo>
                  <a:lnTo>
                    <a:pt x="4613" y="2553"/>
                  </a:lnTo>
                  <a:lnTo>
                    <a:pt x="4613" y="2668"/>
                  </a:lnTo>
                  <a:lnTo>
                    <a:pt x="4611" y="2784"/>
                  </a:lnTo>
                  <a:lnTo>
                    <a:pt x="4608" y="2841"/>
                  </a:lnTo>
                  <a:lnTo>
                    <a:pt x="4601" y="2899"/>
                  </a:lnTo>
                  <a:lnTo>
                    <a:pt x="4590" y="2955"/>
                  </a:lnTo>
                  <a:lnTo>
                    <a:pt x="4587" y="2969"/>
                  </a:lnTo>
                  <a:lnTo>
                    <a:pt x="4582" y="2983"/>
                  </a:lnTo>
                  <a:lnTo>
                    <a:pt x="4578" y="2990"/>
                  </a:lnTo>
                  <a:lnTo>
                    <a:pt x="4575" y="2995"/>
                  </a:lnTo>
                  <a:lnTo>
                    <a:pt x="4569" y="3002"/>
                  </a:lnTo>
                  <a:lnTo>
                    <a:pt x="4564" y="3006"/>
                  </a:lnTo>
                  <a:lnTo>
                    <a:pt x="4538" y="3018"/>
                  </a:lnTo>
                  <a:lnTo>
                    <a:pt x="4510" y="3027"/>
                  </a:lnTo>
                  <a:lnTo>
                    <a:pt x="4454" y="3039"/>
                  </a:lnTo>
                  <a:lnTo>
                    <a:pt x="4396" y="3046"/>
                  </a:lnTo>
                  <a:lnTo>
                    <a:pt x="4339" y="3049"/>
                  </a:lnTo>
                  <a:lnTo>
                    <a:pt x="4224" y="3053"/>
                  </a:lnTo>
                  <a:lnTo>
                    <a:pt x="4108" y="3053"/>
                  </a:lnTo>
                  <a:lnTo>
                    <a:pt x="3993" y="3051"/>
                  </a:lnTo>
                  <a:lnTo>
                    <a:pt x="3878" y="3053"/>
                  </a:lnTo>
                  <a:lnTo>
                    <a:pt x="3647" y="3055"/>
                  </a:lnTo>
                  <a:lnTo>
                    <a:pt x="3186" y="3060"/>
                  </a:lnTo>
                  <a:lnTo>
                    <a:pt x="2724" y="3063"/>
                  </a:lnTo>
                  <a:lnTo>
                    <a:pt x="2667" y="3063"/>
                  </a:lnTo>
                  <a:lnTo>
                    <a:pt x="2609" y="3062"/>
                  </a:lnTo>
                  <a:lnTo>
                    <a:pt x="2494" y="3058"/>
                  </a:lnTo>
                  <a:lnTo>
                    <a:pt x="2263" y="3055"/>
                  </a:lnTo>
                  <a:lnTo>
                    <a:pt x="2032" y="3053"/>
                  </a:lnTo>
                  <a:lnTo>
                    <a:pt x="1804" y="3053"/>
                  </a:lnTo>
                  <a:lnTo>
                    <a:pt x="1573" y="3060"/>
                  </a:lnTo>
                  <a:lnTo>
                    <a:pt x="1342" y="3070"/>
                  </a:lnTo>
                  <a:lnTo>
                    <a:pt x="1112" y="3084"/>
                  </a:lnTo>
                  <a:lnTo>
                    <a:pt x="881" y="3093"/>
                  </a:lnTo>
                  <a:lnTo>
                    <a:pt x="727" y="3095"/>
                  </a:lnTo>
                  <a:lnTo>
                    <a:pt x="573" y="3090"/>
                  </a:lnTo>
                  <a:lnTo>
                    <a:pt x="420" y="3079"/>
                  </a:lnTo>
                  <a:lnTo>
                    <a:pt x="306" y="3063"/>
                  </a:lnTo>
                  <a:lnTo>
                    <a:pt x="193" y="3042"/>
                  </a:lnTo>
                  <a:lnTo>
                    <a:pt x="137" y="3028"/>
                  </a:lnTo>
                  <a:lnTo>
                    <a:pt x="128" y="3025"/>
                  </a:lnTo>
                  <a:lnTo>
                    <a:pt x="123" y="3020"/>
                  </a:lnTo>
                  <a:lnTo>
                    <a:pt x="116" y="3014"/>
                  </a:lnTo>
                  <a:lnTo>
                    <a:pt x="110" y="3009"/>
                  </a:lnTo>
                  <a:lnTo>
                    <a:pt x="102" y="2997"/>
                  </a:lnTo>
                  <a:lnTo>
                    <a:pt x="95" y="2985"/>
                  </a:lnTo>
                  <a:lnTo>
                    <a:pt x="79" y="2948"/>
                  </a:lnTo>
                  <a:lnTo>
                    <a:pt x="69" y="2911"/>
                  </a:lnTo>
                  <a:lnTo>
                    <a:pt x="58" y="2873"/>
                  </a:lnTo>
                  <a:lnTo>
                    <a:pt x="39" y="2759"/>
                  </a:lnTo>
                  <a:lnTo>
                    <a:pt x="27" y="2646"/>
                  </a:lnTo>
                  <a:lnTo>
                    <a:pt x="16" y="2530"/>
                  </a:lnTo>
                  <a:lnTo>
                    <a:pt x="11" y="2415"/>
                  </a:lnTo>
                  <a:lnTo>
                    <a:pt x="4" y="2184"/>
                  </a:lnTo>
                  <a:lnTo>
                    <a:pt x="0" y="1953"/>
                  </a:lnTo>
                  <a:lnTo>
                    <a:pt x="4" y="1722"/>
                  </a:lnTo>
                  <a:lnTo>
                    <a:pt x="9" y="1492"/>
                  </a:lnTo>
                  <a:lnTo>
                    <a:pt x="16" y="1261"/>
                  </a:lnTo>
                  <a:lnTo>
                    <a:pt x="23" y="1146"/>
                  </a:lnTo>
                  <a:lnTo>
                    <a:pt x="27" y="1088"/>
                  </a:lnTo>
                  <a:lnTo>
                    <a:pt x="32" y="1030"/>
                  </a:lnTo>
                  <a:lnTo>
                    <a:pt x="39" y="917"/>
                  </a:lnTo>
                  <a:lnTo>
                    <a:pt x="37" y="801"/>
                  </a:lnTo>
                  <a:lnTo>
                    <a:pt x="37" y="686"/>
                  </a:lnTo>
                  <a:lnTo>
                    <a:pt x="44" y="570"/>
                  </a:lnTo>
                  <a:lnTo>
                    <a:pt x="48" y="513"/>
                  </a:lnTo>
                  <a:lnTo>
                    <a:pt x="46" y="455"/>
                  </a:lnTo>
                  <a:lnTo>
                    <a:pt x="44" y="397"/>
                  </a:lnTo>
                  <a:lnTo>
                    <a:pt x="44" y="340"/>
                  </a:lnTo>
                  <a:lnTo>
                    <a:pt x="48" y="282"/>
                  </a:lnTo>
                  <a:lnTo>
                    <a:pt x="56" y="224"/>
                  </a:lnTo>
                  <a:lnTo>
                    <a:pt x="74" y="168"/>
                  </a:lnTo>
                  <a:lnTo>
                    <a:pt x="84" y="142"/>
                  </a:lnTo>
                  <a:lnTo>
                    <a:pt x="91" y="128"/>
                  </a:lnTo>
                  <a:lnTo>
                    <a:pt x="100" y="116"/>
                  </a:lnTo>
                  <a:lnTo>
                    <a:pt x="121" y="95"/>
                  </a:lnTo>
                  <a:lnTo>
                    <a:pt x="145" y="79"/>
                  </a:lnTo>
                  <a:lnTo>
                    <a:pt x="172" y="67"/>
                  </a:lnTo>
                  <a:lnTo>
                    <a:pt x="200" y="56"/>
                  </a:lnTo>
                  <a:lnTo>
                    <a:pt x="255" y="42"/>
                  </a:lnTo>
                  <a:lnTo>
                    <a:pt x="313" y="32"/>
                  </a:lnTo>
                  <a:lnTo>
                    <a:pt x="428" y="21"/>
                  </a:lnTo>
                  <a:lnTo>
                    <a:pt x="544" y="16"/>
                  </a:lnTo>
                  <a:lnTo>
                    <a:pt x="774" y="9"/>
                  </a:lnTo>
                  <a:lnTo>
                    <a:pt x="1005" y="4"/>
                  </a:lnTo>
                  <a:lnTo>
                    <a:pt x="1236" y="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3895008" y="712154"/>
            <a:ext cx="4401984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Principales</a:t>
            </a:r>
            <a:r>
              <a:rPr kumimoji="0" lang="es-ES" altLang="es-E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objetivos</a:t>
            </a:r>
            <a:endParaRPr kumimoji="0" lang="es-ES" altLang="es-E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2869397" y="2022797"/>
            <a:ext cx="6826538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ES" alt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altLang="es-ES" sz="2800" dirty="0" smtClean="0">
                <a:latin typeface="Century Gothic" panose="020B0502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Crear una aplicación móvil: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ES" altLang="es-ES" sz="2800" b="1" dirty="0" smtClean="0">
              <a:latin typeface="Century Gothic" panose="020B0502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Sencilla de usar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altLang="es-ES" sz="2800" dirty="0" smtClean="0">
                <a:latin typeface="Century Gothic" panose="020B0502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Funcional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altLang="es-ES" sz="2800" dirty="0" smtClean="0">
                <a:latin typeface="Century Gothic" panose="020B0502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Con una interfaz alegre y limpia</a:t>
            </a:r>
            <a:endParaRPr kumimoji="0" lang="es-ES" altLang="es-E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88"/>
          <a:stretch/>
        </p:blipFill>
        <p:spPr>
          <a:xfrm>
            <a:off x="5180784" y="4915497"/>
            <a:ext cx="1830431" cy="105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9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398576" y="244729"/>
            <a:ext cx="11452630" cy="6332528"/>
            <a:chOff x="398576" y="244729"/>
            <a:chExt cx="11452630" cy="6332528"/>
          </a:xfrm>
        </p:grpSpPr>
        <p:sp>
          <p:nvSpPr>
            <p:cNvPr id="8" name="Forma libre 7"/>
            <p:cNvSpPr>
              <a:spLocks/>
            </p:cNvSpPr>
            <p:nvPr/>
          </p:nvSpPr>
          <p:spPr bwMode="auto">
            <a:xfrm>
              <a:off x="398576" y="244729"/>
              <a:ext cx="11452630" cy="6332528"/>
            </a:xfrm>
            <a:custGeom>
              <a:avLst/>
              <a:gdLst>
                <a:gd name="T0" fmla="*/ 4427 w 4832"/>
                <a:gd name="T1" fmla="*/ 2 h 3250"/>
                <a:gd name="T2" fmla="*/ 4630 w 4832"/>
                <a:gd name="T3" fmla="*/ 18 h 3250"/>
                <a:gd name="T4" fmla="*/ 4752 w 4832"/>
                <a:gd name="T5" fmla="*/ 51 h 3250"/>
                <a:gd name="T6" fmla="*/ 4787 w 4832"/>
                <a:gd name="T7" fmla="*/ 135 h 3250"/>
                <a:gd name="T8" fmla="*/ 4801 w 4832"/>
                <a:gd name="T9" fmla="*/ 283 h 3250"/>
                <a:gd name="T10" fmla="*/ 4801 w 4832"/>
                <a:gd name="T11" fmla="*/ 472 h 3250"/>
                <a:gd name="T12" fmla="*/ 4796 w 4832"/>
                <a:gd name="T13" fmla="*/ 684 h 3250"/>
                <a:gd name="T14" fmla="*/ 4792 w 4832"/>
                <a:gd name="T15" fmla="*/ 895 h 3250"/>
                <a:gd name="T16" fmla="*/ 4794 w 4832"/>
                <a:gd name="T17" fmla="*/ 1088 h 3250"/>
                <a:gd name="T18" fmla="*/ 4810 w 4832"/>
                <a:gd name="T19" fmla="*/ 1238 h 3250"/>
                <a:gd name="T20" fmla="*/ 4820 w 4832"/>
                <a:gd name="T21" fmla="*/ 1343 h 3250"/>
                <a:gd name="T22" fmla="*/ 4829 w 4832"/>
                <a:gd name="T23" fmla="*/ 1525 h 3250"/>
                <a:gd name="T24" fmla="*/ 4832 w 4832"/>
                <a:gd name="T25" fmla="*/ 1742 h 3250"/>
                <a:gd name="T26" fmla="*/ 4829 w 4832"/>
                <a:gd name="T27" fmla="*/ 1950 h 3250"/>
                <a:gd name="T28" fmla="*/ 4819 w 4832"/>
                <a:gd name="T29" fmla="*/ 2110 h 3250"/>
                <a:gd name="T30" fmla="*/ 4810 w 4832"/>
                <a:gd name="T31" fmla="*/ 2346 h 3250"/>
                <a:gd name="T32" fmla="*/ 4805 w 4832"/>
                <a:gd name="T33" fmla="*/ 2581 h 3250"/>
                <a:gd name="T34" fmla="*/ 4801 w 4832"/>
                <a:gd name="T35" fmla="*/ 2756 h 3250"/>
                <a:gd name="T36" fmla="*/ 4801 w 4832"/>
                <a:gd name="T37" fmla="*/ 2941 h 3250"/>
                <a:gd name="T38" fmla="*/ 4764 w 4832"/>
                <a:gd name="T39" fmla="*/ 3114 h 3250"/>
                <a:gd name="T40" fmla="*/ 4694 w 4832"/>
                <a:gd name="T41" fmla="*/ 3173 h 3250"/>
                <a:gd name="T42" fmla="*/ 4567 w 4832"/>
                <a:gd name="T43" fmla="*/ 3210 h 3250"/>
                <a:gd name="T44" fmla="*/ 4410 w 4832"/>
                <a:gd name="T45" fmla="*/ 3228 h 3250"/>
                <a:gd name="T46" fmla="*/ 4058 w 4832"/>
                <a:gd name="T47" fmla="*/ 3243 h 3250"/>
                <a:gd name="T48" fmla="*/ 3183 w 4832"/>
                <a:gd name="T49" fmla="*/ 3250 h 3250"/>
                <a:gd name="T50" fmla="*/ 2318 w 4832"/>
                <a:gd name="T51" fmla="*/ 3221 h 3250"/>
                <a:gd name="T52" fmla="*/ 553 w 4832"/>
                <a:gd name="T53" fmla="*/ 3219 h 3250"/>
                <a:gd name="T54" fmla="*/ 415 w 4832"/>
                <a:gd name="T55" fmla="*/ 3217 h 3250"/>
                <a:gd name="T56" fmla="*/ 267 w 4832"/>
                <a:gd name="T57" fmla="*/ 3208 h 3250"/>
                <a:gd name="T58" fmla="*/ 141 w 4832"/>
                <a:gd name="T59" fmla="*/ 3182 h 3250"/>
                <a:gd name="T60" fmla="*/ 68 w 4832"/>
                <a:gd name="T61" fmla="*/ 3131 h 3250"/>
                <a:gd name="T62" fmla="*/ 31 w 4832"/>
                <a:gd name="T63" fmla="*/ 2986 h 3250"/>
                <a:gd name="T64" fmla="*/ 33 w 4832"/>
                <a:gd name="T65" fmla="*/ 2839 h 3250"/>
                <a:gd name="T66" fmla="*/ 17 w 4832"/>
                <a:gd name="T67" fmla="*/ 2243 h 3250"/>
                <a:gd name="T68" fmla="*/ 21 w 4832"/>
                <a:gd name="T69" fmla="*/ 1775 h 3250"/>
                <a:gd name="T70" fmla="*/ 41 w 4832"/>
                <a:gd name="T71" fmla="*/ 1371 h 3250"/>
                <a:gd name="T72" fmla="*/ 21 w 4832"/>
                <a:gd name="T73" fmla="*/ 974 h 3250"/>
                <a:gd name="T74" fmla="*/ 0 w 4832"/>
                <a:gd name="T75" fmla="*/ 670 h 3250"/>
                <a:gd name="T76" fmla="*/ 29 w 4832"/>
                <a:gd name="T77" fmla="*/ 413 h 3250"/>
                <a:gd name="T78" fmla="*/ 69 w 4832"/>
                <a:gd name="T79" fmla="*/ 233 h 3250"/>
                <a:gd name="T80" fmla="*/ 83 w 4832"/>
                <a:gd name="T81" fmla="*/ 147 h 3250"/>
                <a:gd name="T82" fmla="*/ 122 w 4832"/>
                <a:gd name="T83" fmla="*/ 74 h 3250"/>
                <a:gd name="T84" fmla="*/ 214 w 4832"/>
                <a:gd name="T85" fmla="*/ 32 h 3250"/>
                <a:gd name="T86" fmla="*/ 363 w 4832"/>
                <a:gd name="T87" fmla="*/ 16 h 3250"/>
                <a:gd name="T88" fmla="*/ 527 w 4832"/>
                <a:gd name="T89" fmla="*/ 14 h 3250"/>
                <a:gd name="T90" fmla="*/ 670 w 4832"/>
                <a:gd name="T91" fmla="*/ 18 h 3250"/>
                <a:gd name="T92" fmla="*/ 1698 w 4832"/>
                <a:gd name="T93" fmla="*/ 9 h 3250"/>
                <a:gd name="T94" fmla="*/ 2088 w 4832"/>
                <a:gd name="T95" fmla="*/ 11 h 3250"/>
                <a:gd name="T96" fmla="*/ 2495 w 4832"/>
                <a:gd name="T97" fmla="*/ 25 h 3250"/>
                <a:gd name="T98" fmla="*/ 3206 w 4832"/>
                <a:gd name="T99" fmla="*/ 14 h 3250"/>
                <a:gd name="T100" fmla="*/ 3807 w 4832"/>
                <a:gd name="T101" fmla="*/ 0 h 3250"/>
                <a:gd name="T102" fmla="*/ 4022 w 4832"/>
                <a:gd name="T103" fmla="*/ 2 h 3250"/>
                <a:gd name="T104" fmla="*/ 4210 w 4832"/>
                <a:gd name="T105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32" h="3250">
                  <a:moveTo>
                    <a:pt x="4282" y="0"/>
                  </a:moveTo>
                  <a:lnTo>
                    <a:pt x="4354" y="0"/>
                  </a:lnTo>
                  <a:lnTo>
                    <a:pt x="4427" y="2"/>
                  </a:lnTo>
                  <a:lnTo>
                    <a:pt x="4497" y="5"/>
                  </a:lnTo>
                  <a:lnTo>
                    <a:pt x="4565" y="11"/>
                  </a:lnTo>
                  <a:lnTo>
                    <a:pt x="4630" y="18"/>
                  </a:lnTo>
                  <a:lnTo>
                    <a:pt x="4686" y="28"/>
                  </a:lnTo>
                  <a:lnTo>
                    <a:pt x="4736" y="40"/>
                  </a:lnTo>
                  <a:lnTo>
                    <a:pt x="4752" y="51"/>
                  </a:lnTo>
                  <a:lnTo>
                    <a:pt x="4766" y="70"/>
                  </a:lnTo>
                  <a:lnTo>
                    <a:pt x="4778" y="98"/>
                  </a:lnTo>
                  <a:lnTo>
                    <a:pt x="4787" y="135"/>
                  </a:lnTo>
                  <a:lnTo>
                    <a:pt x="4794" y="179"/>
                  </a:lnTo>
                  <a:lnTo>
                    <a:pt x="4798" y="228"/>
                  </a:lnTo>
                  <a:lnTo>
                    <a:pt x="4801" y="283"/>
                  </a:lnTo>
                  <a:lnTo>
                    <a:pt x="4803" y="343"/>
                  </a:lnTo>
                  <a:lnTo>
                    <a:pt x="4803" y="406"/>
                  </a:lnTo>
                  <a:lnTo>
                    <a:pt x="4801" y="472"/>
                  </a:lnTo>
                  <a:lnTo>
                    <a:pt x="4801" y="542"/>
                  </a:lnTo>
                  <a:lnTo>
                    <a:pt x="4799" y="612"/>
                  </a:lnTo>
                  <a:lnTo>
                    <a:pt x="4796" y="684"/>
                  </a:lnTo>
                  <a:lnTo>
                    <a:pt x="4794" y="756"/>
                  </a:lnTo>
                  <a:lnTo>
                    <a:pt x="4792" y="827"/>
                  </a:lnTo>
                  <a:lnTo>
                    <a:pt x="4792" y="895"/>
                  </a:lnTo>
                  <a:lnTo>
                    <a:pt x="4791" y="964"/>
                  </a:lnTo>
                  <a:lnTo>
                    <a:pt x="4792" y="1026"/>
                  </a:lnTo>
                  <a:lnTo>
                    <a:pt x="4794" y="1088"/>
                  </a:lnTo>
                  <a:lnTo>
                    <a:pt x="4798" y="1144"/>
                  </a:lnTo>
                  <a:lnTo>
                    <a:pt x="4803" y="1194"/>
                  </a:lnTo>
                  <a:lnTo>
                    <a:pt x="4810" y="1238"/>
                  </a:lnTo>
                  <a:lnTo>
                    <a:pt x="4813" y="1263"/>
                  </a:lnTo>
                  <a:lnTo>
                    <a:pt x="4817" y="1297"/>
                  </a:lnTo>
                  <a:lnTo>
                    <a:pt x="4820" y="1343"/>
                  </a:lnTo>
                  <a:lnTo>
                    <a:pt x="4824" y="1397"/>
                  </a:lnTo>
                  <a:lnTo>
                    <a:pt x="4826" y="1458"/>
                  </a:lnTo>
                  <a:lnTo>
                    <a:pt x="4829" y="1525"/>
                  </a:lnTo>
                  <a:lnTo>
                    <a:pt x="4831" y="1595"/>
                  </a:lnTo>
                  <a:lnTo>
                    <a:pt x="4831" y="1668"/>
                  </a:lnTo>
                  <a:lnTo>
                    <a:pt x="4832" y="1742"/>
                  </a:lnTo>
                  <a:lnTo>
                    <a:pt x="4832" y="1813"/>
                  </a:lnTo>
                  <a:lnTo>
                    <a:pt x="4831" y="1883"/>
                  </a:lnTo>
                  <a:lnTo>
                    <a:pt x="4829" y="1950"/>
                  </a:lnTo>
                  <a:lnTo>
                    <a:pt x="4827" y="2011"/>
                  </a:lnTo>
                  <a:lnTo>
                    <a:pt x="4824" y="2065"/>
                  </a:lnTo>
                  <a:lnTo>
                    <a:pt x="4819" y="2110"/>
                  </a:lnTo>
                  <a:lnTo>
                    <a:pt x="4812" y="2193"/>
                  </a:lnTo>
                  <a:lnTo>
                    <a:pt x="4810" y="2270"/>
                  </a:lnTo>
                  <a:lnTo>
                    <a:pt x="4810" y="2346"/>
                  </a:lnTo>
                  <a:lnTo>
                    <a:pt x="4812" y="2422"/>
                  </a:lnTo>
                  <a:lnTo>
                    <a:pt x="4810" y="2500"/>
                  </a:lnTo>
                  <a:lnTo>
                    <a:pt x="4805" y="2581"/>
                  </a:lnTo>
                  <a:lnTo>
                    <a:pt x="4801" y="2638"/>
                  </a:lnTo>
                  <a:lnTo>
                    <a:pt x="4801" y="2696"/>
                  </a:lnTo>
                  <a:lnTo>
                    <a:pt x="4801" y="2756"/>
                  </a:lnTo>
                  <a:lnTo>
                    <a:pt x="4803" y="2818"/>
                  </a:lnTo>
                  <a:lnTo>
                    <a:pt x="4805" y="2880"/>
                  </a:lnTo>
                  <a:lnTo>
                    <a:pt x="4801" y="2941"/>
                  </a:lnTo>
                  <a:lnTo>
                    <a:pt x="4796" y="3000"/>
                  </a:lnTo>
                  <a:lnTo>
                    <a:pt x="4784" y="3058"/>
                  </a:lnTo>
                  <a:lnTo>
                    <a:pt x="4764" y="3114"/>
                  </a:lnTo>
                  <a:lnTo>
                    <a:pt x="4749" y="3137"/>
                  </a:lnTo>
                  <a:lnTo>
                    <a:pt x="4726" y="3156"/>
                  </a:lnTo>
                  <a:lnTo>
                    <a:pt x="4694" y="3173"/>
                  </a:lnTo>
                  <a:lnTo>
                    <a:pt x="4656" y="3187"/>
                  </a:lnTo>
                  <a:lnTo>
                    <a:pt x="4614" y="3200"/>
                  </a:lnTo>
                  <a:lnTo>
                    <a:pt x="4567" y="3210"/>
                  </a:lnTo>
                  <a:lnTo>
                    <a:pt x="4516" y="3217"/>
                  </a:lnTo>
                  <a:lnTo>
                    <a:pt x="4464" y="3224"/>
                  </a:lnTo>
                  <a:lnTo>
                    <a:pt x="4410" y="3228"/>
                  </a:lnTo>
                  <a:lnTo>
                    <a:pt x="4355" y="3231"/>
                  </a:lnTo>
                  <a:lnTo>
                    <a:pt x="4205" y="3238"/>
                  </a:lnTo>
                  <a:lnTo>
                    <a:pt x="4058" y="3243"/>
                  </a:lnTo>
                  <a:lnTo>
                    <a:pt x="3765" y="3247"/>
                  </a:lnTo>
                  <a:lnTo>
                    <a:pt x="3473" y="3250"/>
                  </a:lnTo>
                  <a:lnTo>
                    <a:pt x="3183" y="3250"/>
                  </a:lnTo>
                  <a:lnTo>
                    <a:pt x="2893" y="3243"/>
                  </a:lnTo>
                  <a:lnTo>
                    <a:pt x="2605" y="3233"/>
                  </a:lnTo>
                  <a:lnTo>
                    <a:pt x="2318" y="3221"/>
                  </a:lnTo>
                  <a:lnTo>
                    <a:pt x="913" y="3222"/>
                  </a:lnTo>
                  <a:lnTo>
                    <a:pt x="733" y="3221"/>
                  </a:lnTo>
                  <a:lnTo>
                    <a:pt x="553" y="3219"/>
                  </a:lnTo>
                  <a:lnTo>
                    <a:pt x="511" y="3217"/>
                  </a:lnTo>
                  <a:lnTo>
                    <a:pt x="464" y="3217"/>
                  </a:lnTo>
                  <a:lnTo>
                    <a:pt x="415" y="3217"/>
                  </a:lnTo>
                  <a:lnTo>
                    <a:pt x="366" y="3215"/>
                  </a:lnTo>
                  <a:lnTo>
                    <a:pt x="316" y="3212"/>
                  </a:lnTo>
                  <a:lnTo>
                    <a:pt x="267" y="3208"/>
                  </a:lnTo>
                  <a:lnTo>
                    <a:pt x="221" y="3201"/>
                  </a:lnTo>
                  <a:lnTo>
                    <a:pt x="180" y="3193"/>
                  </a:lnTo>
                  <a:lnTo>
                    <a:pt x="141" y="3182"/>
                  </a:lnTo>
                  <a:lnTo>
                    <a:pt x="110" y="3168"/>
                  </a:lnTo>
                  <a:lnTo>
                    <a:pt x="85" y="3152"/>
                  </a:lnTo>
                  <a:lnTo>
                    <a:pt x="68" y="3131"/>
                  </a:lnTo>
                  <a:lnTo>
                    <a:pt x="48" y="3084"/>
                  </a:lnTo>
                  <a:lnTo>
                    <a:pt x="36" y="3035"/>
                  </a:lnTo>
                  <a:lnTo>
                    <a:pt x="31" y="2986"/>
                  </a:lnTo>
                  <a:lnTo>
                    <a:pt x="29" y="2937"/>
                  </a:lnTo>
                  <a:lnTo>
                    <a:pt x="31" y="2888"/>
                  </a:lnTo>
                  <a:lnTo>
                    <a:pt x="33" y="2839"/>
                  </a:lnTo>
                  <a:lnTo>
                    <a:pt x="33" y="2640"/>
                  </a:lnTo>
                  <a:lnTo>
                    <a:pt x="26" y="2443"/>
                  </a:lnTo>
                  <a:lnTo>
                    <a:pt x="17" y="2243"/>
                  </a:lnTo>
                  <a:lnTo>
                    <a:pt x="12" y="2046"/>
                  </a:lnTo>
                  <a:lnTo>
                    <a:pt x="12" y="1909"/>
                  </a:lnTo>
                  <a:lnTo>
                    <a:pt x="21" y="1775"/>
                  </a:lnTo>
                  <a:lnTo>
                    <a:pt x="31" y="1638"/>
                  </a:lnTo>
                  <a:lnTo>
                    <a:pt x="40" y="1504"/>
                  </a:lnTo>
                  <a:lnTo>
                    <a:pt x="41" y="1371"/>
                  </a:lnTo>
                  <a:lnTo>
                    <a:pt x="36" y="1238"/>
                  </a:lnTo>
                  <a:lnTo>
                    <a:pt x="29" y="1107"/>
                  </a:lnTo>
                  <a:lnTo>
                    <a:pt x="21" y="974"/>
                  </a:lnTo>
                  <a:lnTo>
                    <a:pt x="14" y="873"/>
                  </a:lnTo>
                  <a:lnTo>
                    <a:pt x="5" y="771"/>
                  </a:lnTo>
                  <a:lnTo>
                    <a:pt x="0" y="670"/>
                  </a:lnTo>
                  <a:lnTo>
                    <a:pt x="1" y="568"/>
                  </a:lnTo>
                  <a:lnTo>
                    <a:pt x="14" y="490"/>
                  </a:lnTo>
                  <a:lnTo>
                    <a:pt x="29" y="413"/>
                  </a:lnTo>
                  <a:lnTo>
                    <a:pt x="48" y="336"/>
                  </a:lnTo>
                  <a:lnTo>
                    <a:pt x="64" y="259"/>
                  </a:lnTo>
                  <a:lnTo>
                    <a:pt x="69" y="233"/>
                  </a:lnTo>
                  <a:lnTo>
                    <a:pt x="73" y="205"/>
                  </a:lnTo>
                  <a:lnTo>
                    <a:pt x="78" y="177"/>
                  </a:lnTo>
                  <a:lnTo>
                    <a:pt x="83" y="147"/>
                  </a:lnTo>
                  <a:lnTo>
                    <a:pt x="92" y="121"/>
                  </a:lnTo>
                  <a:lnTo>
                    <a:pt x="104" y="96"/>
                  </a:lnTo>
                  <a:lnTo>
                    <a:pt x="122" y="74"/>
                  </a:lnTo>
                  <a:lnTo>
                    <a:pt x="143" y="58"/>
                  </a:lnTo>
                  <a:lnTo>
                    <a:pt x="176" y="42"/>
                  </a:lnTo>
                  <a:lnTo>
                    <a:pt x="214" y="32"/>
                  </a:lnTo>
                  <a:lnTo>
                    <a:pt x="260" y="25"/>
                  </a:lnTo>
                  <a:lnTo>
                    <a:pt x="311" y="19"/>
                  </a:lnTo>
                  <a:lnTo>
                    <a:pt x="363" y="16"/>
                  </a:lnTo>
                  <a:lnTo>
                    <a:pt x="417" y="14"/>
                  </a:lnTo>
                  <a:lnTo>
                    <a:pt x="473" y="14"/>
                  </a:lnTo>
                  <a:lnTo>
                    <a:pt x="527" y="14"/>
                  </a:lnTo>
                  <a:lnTo>
                    <a:pt x="578" y="16"/>
                  </a:lnTo>
                  <a:lnTo>
                    <a:pt x="627" y="18"/>
                  </a:lnTo>
                  <a:lnTo>
                    <a:pt x="670" y="18"/>
                  </a:lnTo>
                  <a:lnTo>
                    <a:pt x="1027" y="21"/>
                  </a:lnTo>
                  <a:lnTo>
                    <a:pt x="1362" y="14"/>
                  </a:lnTo>
                  <a:lnTo>
                    <a:pt x="1698" y="9"/>
                  </a:lnTo>
                  <a:lnTo>
                    <a:pt x="1829" y="7"/>
                  </a:lnTo>
                  <a:lnTo>
                    <a:pt x="1958" y="7"/>
                  </a:lnTo>
                  <a:lnTo>
                    <a:pt x="2088" y="11"/>
                  </a:lnTo>
                  <a:lnTo>
                    <a:pt x="2224" y="18"/>
                  </a:lnTo>
                  <a:lnTo>
                    <a:pt x="2358" y="23"/>
                  </a:lnTo>
                  <a:lnTo>
                    <a:pt x="2495" y="25"/>
                  </a:lnTo>
                  <a:lnTo>
                    <a:pt x="2739" y="25"/>
                  </a:lnTo>
                  <a:lnTo>
                    <a:pt x="2982" y="23"/>
                  </a:lnTo>
                  <a:lnTo>
                    <a:pt x="3206" y="14"/>
                  </a:lnTo>
                  <a:lnTo>
                    <a:pt x="3429" y="5"/>
                  </a:lnTo>
                  <a:lnTo>
                    <a:pt x="3681" y="2"/>
                  </a:lnTo>
                  <a:lnTo>
                    <a:pt x="3807" y="0"/>
                  </a:lnTo>
                  <a:lnTo>
                    <a:pt x="3933" y="2"/>
                  </a:lnTo>
                  <a:lnTo>
                    <a:pt x="3973" y="4"/>
                  </a:lnTo>
                  <a:lnTo>
                    <a:pt x="4022" y="2"/>
                  </a:lnTo>
                  <a:lnTo>
                    <a:pt x="4079" y="2"/>
                  </a:lnTo>
                  <a:lnTo>
                    <a:pt x="4142" y="0"/>
                  </a:lnTo>
                  <a:lnTo>
                    <a:pt x="4210" y="0"/>
                  </a:lnTo>
                  <a:lnTo>
                    <a:pt x="428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orma libre 8"/>
            <p:cNvSpPr>
              <a:spLocks noEditPoints="1"/>
            </p:cNvSpPr>
            <p:nvPr/>
          </p:nvSpPr>
          <p:spPr bwMode="auto">
            <a:xfrm>
              <a:off x="749743" y="404077"/>
              <a:ext cx="10750295" cy="6013832"/>
            </a:xfrm>
            <a:custGeom>
              <a:avLst/>
              <a:gdLst>
                <a:gd name="T0" fmla="*/ 428 w 4613"/>
                <a:gd name="T1" fmla="*/ 32 h 3095"/>
                <a:gd name="T2" fmla="*/ 151 w 4613"/>
                <a:gd name="T3" fmla="*/ 88 h 3095"/>
                <a:gd name="T4" fmla="*/ 86 w 4613"/>
                <a:gd name="T5" fmla="*/ 158 h 3095"/>
                <a:gd name="T6" fmla="*/ 53 w 4613"/>
                <a:gd name="T7" fmla="*/ 397 h 3095"/>
                <a:gd name="T8" fmla="*/ 44 w 4613"/>
                <a:gd name="T9" fmla="*/ 801 h 3095"/>
                <a:gd name="T10" fmla="*/ 21 w 4613"/>
                <a:gd name="T11" fmla="*/ 1261 h 3095"/>
                <a:gd name="T12" fmla="*/ 18 w 4613"/>
                <a:gd name="T13" fmla="*/ 2415 h 3095"/>
                <a:gd name="T14" fmla="*/ 77 w 4613"/>
                <a:gd name="T15" fmla="*/ 2908 h 3095"/>
                <a:gd name="T16" fmla="*/ 124 w 4613"/>
                <a:gd name="T17" fmla="*/ 3009 h 3095"/>
                <a:gd name="T18" fmla="*/ 421 w 4613"/>
                <a:gd name="T19" fmla="*/ 3067 h 3095"/>
                <a:gd name="T20" fmla="*/ 1342 w 4613"/>
                <a:gd name="T21" fmla="*/ 3056 h 3095"/>
                <a:gd name="T22" fmla="*/ 2265 w 4613"/>
                <a:gd name="T23" fmla="*/ 3042 h 3095"/>
                <a:gd name="T24" fmla="*/ 3186 w 4613"/>
                <a:gd name="T25" fmla="*/ 3055 h 3095"/>
                <a:gd name="T26" fmla="*/ 4224 w 4613"/>
                <a:gd name="T27" fmla="*/ 3051 h 3095"/>
                <a:gd name="T28" fmla="*/ 4536 w 4613"/>
                <a:gd name="T29" fmla="*/ 3016 h 3095"/>
                <a:gd name="T30" fmla="*/ 4580 w 4613"/>
                <a:gd name="T31" fmla="*/ 2983 h 3095"/>
                <a:gd name="T32" fmla="*/ 4608 w 4613"/>
                <a:gd name="T33" fmla="*/ 2784 h 3095"/>
                <a:gd name="T34" fmla="*/ 4587 w 4613"/>
                <a:gd name="T35" fmla="*/ 2035 h 3095"/>
                <a:gd name="T36" fmla="*/ 4596 w 4613"/>
                <a:gd name="T37" fmla="*/ 1170 h 3095"/>
                <a:gd name="T38" fmla="*/ 4573 w 4613"/>
                <a:gd name="T39" fmla="*/ 362 h 3095"/>
                <a:gd name="T40" fmla="*/ 4542 w 4613"/>
                <a:gd name="T41" fmla="*/ 140 h 3095"/>
                <a:gd name="T42" fmla="*/ 4458 w 4613"/>
                <a:gd name="T43" fmla="*/ 76 h 3095"/>
                <a:gd name="T44" fmla="*/ 4002 w 4613"/>
                <a:gd name="T45" fmla="*/ 46 h 3095"/>
                <a:gd name="T46" fmla="*/ 2445 w 4613"/>
                <a:gd name="T47" fmla="*/ 46 h 3095"/>
                <a:gd name="T48" fmla="*/ 2387 w 4613"/>
                <a:gd name="T49" fmla="*/ 44 h 3095"/>
                <a:gd name="T50" fmla="*/ 1466 w 4613"/>
                <a:gd name="T51" fmla="*/ 0 h 3095"/>
                <a:gd name="T52" fmla="*/ 2410 w 4613"/>
                <a:gd name="T53" fmla="*/ 30 h 3095"/>
                <a:gd name="T54" fmla="*/ 2618 w 4613"/>
                <a:gd name="T55" fmla="*/ 30 h 3095"/>
                <a:gd name="T56" fmla="*/ 4348 w 4613"/>
                <a:gd name="T57" fmla="*/ 41 h 3095"/>
                <a:gd name="T58" fmla="*/ 4529 w 4613"/>
                <a:gd name="T59" fmla="*/ 95 h 3095"/>
                <a:gd name="T60" fmla="*/ 4569 w 4613"/>
                <a:gd name="T61" fmla="*/ 170 h 3095"/>
                <a:gd name="T62" fmla="*/ 4587 w 4613"/>
                <a:gd name="T63" fmla="*/ 420 h 3095"/>
                <a:gd name="T64" fmla="*/ 4603 w 4613"/>
                <a:gd name="T65" fmla="*/ 1401 h 3095"/>
                <a:gd name="T66" fmla="*/ 4594 w 4613"/>
                <a:gd name="T67" fmla="*/ 2093 h 3095"/>
                <a:gd name="T68" fmla="*/ 4608 w 4613"/>
                <a:gd name="T69" fmla="*/ 2841 h 3095"/>
                <a:gd name="T70" fmla="*/ 4578 w 4613"/>
                <a:gd name="T71" fmla="*/ 2990 h 3095"/>
                <a:gd name="T72" fmla="*/ 4510 w 4613"/>
                <a:gd name="T73" fmla="*/ 3027 h 3095"/>
                <a:gd name="T74" fmla="*/ 4108 w 4613"/>
                <a:gd name="T75" fmla="*/ 3053 h 3095"/>
                <a:gd name="T76" fmla="*/ 2724 w 4613"/>
                <a:gd name="T77" fmla="*/ 3063 h 3095"/>
                <a:gd name="T78" fmla="*/ 2032 w 4613"/>
                <a:gd name="T79" fmla="*/ 3053 h 3095"/>
                <a:gd name="T80" fmla="*/ 881 w 4613"/>
                <a:gd name="T81" fmla="*/ 3093 h 3095"/>
                <a:gd name="T82" fmla="*/ 193 w 4613"/>
                <a:gd name="T83" fmla="*/ 3042 h 3095"/>
                <a:gd name="T84" fmla="*/ 110 w 4613"/>
                <a:gd name="T85" fmla="*/ 3009 h 3095"/>
                <a:gd name="T86" fmla="*/ 58 w 4613"/>
                <a:gd name="T87" fmla="*/ 2873 h 3095"/>
                <a:gd name="T88" fmla="*/ 4 w 4613"/>
                <a:gd name="T89" fmla="*/ 2184 h 3095"/>
                <a:gd name="T90" fmla="*/ 23 w 4613"/>
                <a:gd name="T91" fmla="*/ 1146 h 3095"/>
                <a:gd name="T92" fmla="*/ 37 w 4613"/>
                <a:gd name="T93" fmla="*/ 686 h 3095"/>
                <a:gd name="T94" fmla="*/ 44 w 4613"/>
                <a:gd name="T95" fmla="*/ 340 h 3095"/>
                <a:gd name="T96" fmla="*/ 91 w 4613"/>
                <a:gd name="T97" fmla="*/ 128 h 3095"/>
                <a:gd name="T98" fmla="*/ 200 w 4613"/>
                <a:gd name="T99" fmla="*/ 56 h 3095"/>
                <a:gd name="T100" fmla="*/ 774 w 4613"/>
                <a:gd name="T101" fmla="*/ 9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613" h="3095">
                  <a:moveTo>
                    <a:pt x="1236" y="14"/>
                  </a:moveTo>
                  <a:lnTo>
                    <a:pt x="1005" y="16"/>
                  </a:lnTo>
                  <a:lnTo>
                    <a:pt x="774" y="20"/>
                  </a:lnTo>
                  <a:lnTo>
                    <a:pt x="544" y="27"/>
                  </a:lnTo>
                  <a:lnTo>
                    <a:pt x="428" y="32"/>
                  </a:lnTo>
                  <a:lnTo>
                    <a:pt x="315" y="42"/>
                  </a:lnTo>
                  <a:lnTo>
                    <a:pt x="257" y="51"/>
                  </a:lnTo>
                  <a:lnTo>
                    <a:pt x="203" y="65"/>
                  </a:lnTo>
                  <a:lnTo>
                    <a:pt x="175" y="76"/>
                  </a:lnTo>
                  <a:lnTo>
                    <a:pt x="151" y="88"/>
                  </a:lnTo>
                  <a:lnTo>
                    <a:pt x="126" y="102"/>
                  </a:lnTo>
                  <a:lnTo>
                    <a:pt x="107" y="121"/>
                  </a:lnTo>
                  <a:lnTo>
                    <a:pt x="98" y="133"/>
                  </a:lnTo>
                  <a:lnTo>
                    <a:pt x="91" y="146"/>
                  </a:lnTo>
                  <a:lnTo>
                    <a:pt x="86" y="158"/>
                  </a:lnTo>
                  <a:lnTo>
                    <a:pt x="81" y="172"/>
                  </a:lnTo>
                  <a:lnTo>
                    <a:pt x="65" y="226"/>
                  </a:lnTo>
                  <a:lnTo>
                    <a:pt x="55" y="282"/>
                  </a:lnTo>
                  <a:lnTo>
                    <a:pt x="51" y="340"/>
                  </a:lnTo>
                  <a:lnTo>
                    <a:pt x="53" y="397"/>
                  </a:lnTo>
                  <a:lnTo>
                    <a:pt x="55" y="455"/>
                  </a:lnTo>
                  <a:lnTo>
                    <a:pt x="55" y="513"/>
                  </a:lnTo>
                  <a:lnTo>
                    <a:pt x="51" y="570"/>
                  </a:lnTo>
                  <a:lnTo>
                    <a:pt x="44" y="686"/>
                  </a:lnTo>
                  <a:lnTo>
                    <a:pt x="44" y="801"/>
                  </a:lnTo>
                  <a:lnTo>
                    <a:pt x="46" y="917"/>
                  </a:lnTo>
                  <a:lnTo>
                    <a:pt x="39" y="1032"/>
                  </a:lnTo>
                  <a:lnTo>
                    <a:pt x="34" y="1090"/>
                  </a:lnTo>
                  <a:lnTo>
                    <a:pt x="28" y="1146"/>
                  </a:lnTo>
                  <a:lnTo>
                    <a:pt x="21" y="1261"/>
                  </a:lnTo>
                  <a:lnTo>
                    <a:pt x="13" y="1492"/>
                  </a:lnTo>
                  <a:lnTo>
                    <a:pt x="9" y="1722"/>
                  </a:lnTo>
                  <a:lnTo>
                    <a:pt x="7" y="1953"/>
                  </a:lnTo>
                  <a:lnTo>
                    <a:pt x="9" y="2184"/>
                  </a:lnTo>
                  <a:lnTo>
                    <a:pt x="18" y="2415"/>
                  </a:lnTo>
                  <a:lnTo>
                    <a:pt x="25" y="2528"/>
                  </a:lnTo>
                  <a:lnTo>
                    <a:pt x="34" y="2644"/>
                  </a:lnTo>
                  <a:lnTo>
                    <a:pt x="48" y="2759"/>
                  </a:lnTo>
                  <a:lnTo>
                    <a:pt x="67" y="2871"/>
                  </a:lnTo>
                  <a:lnTo>
                    <a:pt x="77" y="2908"/>
                  </a:lnTo>
                  <a:lnTo>
                    <a:pt x="88" y="2945"/>
                  </a:lnTo>
                  <a:lnTo>
                    <a:pt x="103" y="2980"/>
                  </a:lnTo>
                  <a:lnTo>
                    <a:pt x="110" y="2992"/>
                  </a:lnTo>
                  <a:lnTo>
                    <a:pt x="119" y="3002"/>
                  </a:lnTo>
                  <a:lnTo>
                    <a:pt x="124" y="3009"/>
                  </a:lnTo>
                  <a:lnTo>
                    <a:pt x="131" y="3014"/>
                  </a:lnTo>
                  <a:lnTo>
                    <a:pt x="138" y="3018"/>
                  </a:lnTo>
                  <a:lnTo>
                    <a:pt x="194" y="3032"/>
                  </a:lnTo>
                  <a:lnTo>
                    <a:pt x="308" y="3053"/>
                  </a:lnTo>
                  <a:lnTo>
                    <a:pt x="421" y="3067"/>
                  </a:lnTo>
                  <a:lnTo>
                    <a:pt x="575" y="3077"/>
                  </a:lnTo>
                  <a:lnTo>
                    <a:pt x="727" y="3081"/>
                  </a:lnTo>
                  <a:lnTo>
                    <a:pt x="881" y="3079"/>
                  </a:lnTo>
                  <a:lnTo>
                    <a:pt x="1112" y="3070"/>
                  </a:lnTo>
                  <a:lnTo>
                    <a:pt x="1342" y="3056"/>
                  </a:lnTo>
                  <a:lnTo>
                    <a:pt x="1496" y="3049"/>
                  </a:lnTo>
                  <a:lnTo>
                    <a:pt x="1648" y="3042"/>
                  </a:lnTo>
                  <a:lnTo>
                    <a:pt x="1804" y="3039"/>
                  </a:lnTo>
                  <a:lnTo>
                    <a:pt x="2034" y="3039"/>
                  </a:lnTo>
                  <a:lnTo>
                    <a:pt x="2265" y="3042"/>
                  </a:lnTo>
                  <a:lnTo>
                    <a:pt x="2494" y="3048"/>
                  </a:lnTo>
                  <a:lnTo>
                    <a:pt x="2609" y="3051"/>
                  </a:lnTo>
                  <a:lnTo>
                    <a:pt x="2667" y="3053"/>
                  </a:lnTo>
                  <a:lnTo>
                    <a:pt x="2724" y="3055"/>
                  </a:lnTo>
                  <a:lnTo>
                    <a:pt x="3186" y="3055"/>
                  </a:lnTo>
                  <a:lnTo>
                    <a:pt x="3647" y="3051"/>
                  </a:lnTo>
                  <a:lnTo>
                    <a:pt x="3878" y="3049"/>
                  </a:lnTo>
                  <a:lnTo>
                    <a:pt x="3993" y="3049"/>
                  </a:lnTo>
                  <a:lnTo>
                    <a:pt x="4108" y="3051"/>
                  </a:lnTo>
                  <a:lnTo>
                    <a:pt x="4224" y="3051"/>
                  </a:lnTo>
                  <a:lnTo>
                    <a:pt x="4339" y="3048"/>
                  </a:lnTo>
                  <a:lnTo>
                    <a:pt x="4396" y="3044"/>
                  </a:lnTo>
                  <a:lnTo>
                    <a:pt x="4452" y="3037"/>
                  </a:lnTo>
                  <a:lnTo>
                    <a:pt x="4510" y="3025"/>
                  </a:lnTo>
                  <a:lnTo>
                    <a:pt x="4536" y="3016"/>
                  </a:lnTo>
                  <a:lnTo>
                    <a:pt x="4562" y="3004"/>
                  </a:lnTo>
                  <a:lnTo>
                    <a:pt x="4568" y="3000"/>
                  </a:lnTo>
                  <a:lnTo>
                    <a:pt x="4573" y="2995"/>
                  </a:lnTo>
                  <a:lnTo>
                    <a:pt x="4576" y="2988"/>
                  </a:lnTo>
                  <a:lnTo>
                    <a:pt x="4580" y="2983"/>
                  </a:lnTo>
                  <a:lnTo>
                    <a:pt x="4585" y="2969"/>
                  </a:lnTo>
                  <a:lnTo>
                    <a:pt x="4589" y="2955"/>
                  </a:lnTo>
                  <a:lnTo>
                    <a:pt x="4599" y="2899"/>
                  </a:lnTo>
                  <a:lnTo>
                    <a:pt x="4606" y="2841"/>
                  </a:lnTo>
                  <a:lnTo>
                    <a:pt x="4608" y="2784"/>
                  </a:lnTo>
                  <a:lnTo>
                    <a:pt x="4611" y="2668"/>
                  </a:lnTo>
                  <a:lnTo>
                    <a:pt x="4610" y="2553"/>
                  </a:lnTo>
                  <a:lnTo>
                    <a:pt x="4603" y="2322"/>
                  </a:lnTo>
                  <a:lnTo>
                    <a:pt x="4590" y="2093"/>
                  </a:lnTo>
                  <a:lnTo>
                    <a:pt x="4587" y="2035"/>
                  </a:lnTo>
                  <a:lnTo>
                    <a:pt x="4587" y="1978"/>
                  </a:lnTo>
                  <a:lnTo>
                    <a:pt x="4587" y="1862"/>
                  </a:lnTo>
                  <a:lnTo>
                    <a:pt x="4590" y="1632"/>
                  </a:lnTo>
                  <a:lnTo>
                    <a:pt x="4594" y="1401"/>
                  </a:lnTo>
                  <a:lnTo>
                    <a:pt x="4596" y="1170"/>
                  </a:lnTo>
                  <a:lnTo>
                    <a:pt x="4589" y="939"/>
                  </a:lnTo>
                  <a:lnTo>
                    <a:pt x="4578" y="708"/>
                  </a:lnTo>
                  <a:lnTo>
                    <a:pt x="4573" y="478"/>
                  </a:lnTo>
                  <a:lnTo>
                    <a:pt x="4573" y="420"/>
                  </a:lnTo>
                  <a:lnTo>
                    <a:pt x="4573" y="362"/>
                  </a:lnTo>
                  <a:lnTo>
                    <a:pt x="4573" y="305"/>
                  </a:lnTo>
                  <a:lnTo>
                    <a:pt x="4569" y="249"/>
                  </a:lnTo>
                  <a:lnTo>
                    <a:pt x="4564" y="212"/>
                  </a:lnTo>
                  <a:lnTo>
                    <a:pt x="4555" y="175"/>
                  </a:lnTo>
                  <a:lnTo>
                    <a:pt x="4542" y="140"/>
                  </a:lnTo>
                  <a:lnTo>
                    <a:pt x="4531" y="121"/>
                  </a:lnTo>
                  <a:lnTo>
                    <a:pt x="4517" y="105"/>
                  </a:lnTo>
                  <a:lnTo>
                    <a:pt x="4498" y="93"/>
                  </a:lnTo>
                  <a:lnTo>
                    <a:pt x="4479" y="84"/>
                  </a:lnTo>
                  <a:lnTo>
                    <a:pt x="4458" y="76"/>
                  </a:lnTo>
                  <a:lnTo>
                    <a:pt x="4402" y="63"/>
                  </a:lnTo>
                  <a:lnTo>
                    <a:pt x="4346" y="56"/>
                  </a:lnTo>
                  <a:lnTo>
                    <a:pt x="4288" y="51"/>
                  </a:lnTo>
                  <a:lnTo>
                    <a:pt x="4232" y="49"/>
                  </a:lnTo>
                  <a:lnTo>
                    <a:pt x="4002" y="46"/>
                  </a:lnTo>
                  <a:lnTo>
                    <a:pt x="3771" y="46"/>
                  </a:lnTo>
                  <a:lnTo>
                    <a:pt x="2848" y="46"/>
                  </a:lnTo>
                  <a:lnTo>
                    <a:pt x="2618" y="46"/>
                  </a:lnTo>
                  <a:lnTo>
                    <a:pt x="2502" y="46"/>
                  </a:lnTo>
                  <a:lnTo>
                    <a:pt x="2445" y="46"/>
                  </a:lnTo>
                  <a:lnTo>
                    <a:pt x="2417" y="46"/>
                  </a:lnTo>
                  <a:lnTo>
                    <a:pt x="2413" y="46"/>
                  </a:lnTo>
                  <a:lnTo>
                    <a:pt x="2408" y="46"/>
                  </a:lnTo>
                  <a:lnTo>
                    <a:pt x="2401" y="46"/>
                  </a:lnTo>
                  <a:lnTo>
                    <a:pt x="2387" y="44"/>
                  </a:lnTo>
                  <a:lnTo>
                    <a:pt x="1926" y="25"/>
                  </a:lnTo>
                  <a:lnTo>
                    <a:pt x="1695" y="18"/>
                  </a:lnTo>
                  <a:lnTo>
                    <a:pt x="1466" y="14"/>
                  </a:lnTo>
                  <a:lnTo>
                    <a:pt x="1236" y="14"/>
                  </a:lnTo>
                  <a:close/>
                  <a:moveTo>
                    <a:pt x="1466" y="0"/>
                  </a:moveTo>
                  <a:lnTo>
                    <a:pt x="1697" y="4"/>
                  </a:lnTo>
                  <a:lnTo>
                    <a:pt x="1928" y="9"/>
                  </a:lnTo>
                  <a:lnTo>
                    <a:pt x="2387" y="28"/>
                  </a:lnTo>
                  <a:lnTo>
                    <a:pt x="2403" y="28"/>
                  </a:lnTo>
                  <a:lnTo>
                    <a:pt x="2410" y="30"/>
                  </a:lnTo>
                  <a:lnTo>
                    <a:pt x="2413" y="30"/>
                  </a:lnTo>
                  <a:lnTo>
                    <a:pt x="2417" y="30"/>
                  </a:lnTo>
                  <a:lnTo>
                    <a:pt x="2445" y="30"/>
                  </a:lnTo>
                  <a:lnTo>
                    <a:pt x="2502" y="30"/>
                  </a:lnTo>
                  <a:lnTo>
                    <a:pt x="2618" y="30"/>
                  </a:lnTo>
                  <a:lnTo>
                    <a:pt x="2848" y="28"/>
                  </a:lnTo>
                  <a:lnTo>
                    <a:pt x="3771" y="28"/>
                  </a:lnTo>
                  <a:lnTo>
                    <a:pt x="4002" y="30"/>
                  </a:lnTo>
                  <a:lnTo>
                    <a:pt x="4232" y="34"/>
                  </a:lnTo>
                  <a:lnTo>
                    <a:pt x="4348" y="41"/>
                  </a:lnTo>
                  <a:lnTo>
                    <a:pt x="4405" y="48"/>
                  </a:lnTo>
                  <a:lnTo>
                    <a:pt x="4463" y="62"/>
                  </a:lnTo>
                  <a:lnTo>
                    <a:pt x="4491" y="72"/>
                  </a:lnTo>
                  <a:lnTo>
                    <a:pt x="4517" y="86"/>
                  </a:lnTo>
                  <a:lnTo>
                    <a:pt x="4529" y="95"/>
                  </a:lnTo>
                  <a:lnTo>
                    <a:pt x="4540" y="107"/>
                  </a:lnTo>
                  <a:lnTo>
                    <a:pt x="4547" y="116"/>
                  </a:lnTo>
                  <a:lnTo>
                    <a:pt x="4552" y="125"/>
                  </a:lnTo>
                  <a:lnTo>
                    <a:pt x="4555" y="133"/>
                  </a:lnTo>
                  <a:lnTo>
                    <a:pt x="4569" y="170"/>
                  </a:lnTo>
                  <a:lnTo>
                    <a:pt x="4578" y="208"/>
                  </a:lnTo>
                  <a:lnTo>
                    <a:pt x="4585" y="247"/>
                  </a:lnTo>
                  <a:lnTo>
                    <a:pt x="4589" y="305"/>
                  </a:lnTo>
                  <a:lnTo>
                    <a:pt x="4589" y="362"/>
                  </a:lnTo>
                  <a:lnTo>
                    <a:pt x="4587" y="420"/>
                  </a:lnTo>
                  <a:lnTo>
                    <a:pt x="4587" y="478"/>
                  </a:lnTo>
                  <a:lnTo>
                    <a:pt x="4592" y="708"/>
                  </a:lnTo>
                  <a:lnTo>
                    <a:pt x="4601" y="939"/>
                  </a:lnTo>
                  <a:lnTo>
                    <a:pt x="4606" y="1170"/>
                  </a:lnTo>
                  <a:lnTo>
                    <a:pt x="4603" y="1401"/>
                  </a:lnTo>
                  <a:lnTo>
                    <a:pt x="4597" y="1632"/>
                  </a:lnTo>
                  <a:lnTo>
                    <a:pt x="4594" y="1862"/>
                  </a:lnTo>
                  <a:lnTo>
                    <a:pt x="4592" y="1978"/>
                  </a:lnTo>
                  <a:lnTo>
                    <a:pt x="4592" y="2035"/>
                  </a:lnTo>
                  <a:lnTo>
                    <a:pt x="4594" y="2093"/>
                  </a:lnTo>
                  <a:lnTo>
                    <a:pt x="4606" y="2322"/>
                  </a:lnTo>
                  <a:lnTo>
                    <a:pt x="4613" y="2553"/>
                  </a:lnTo>
                  <a:lnTo>
                    <a:pt x="4613" y="2668"/>
                  </a:lnTo>
                  <a:lnTo>
                    <a:pt x="4611" y="2784"/>
                  </a:lnTo>
                  <a:lnTo>
                    <a:pt x="4608" y="2841"/>
                  </a:lnTo>
                  <a:lnTo>
                    <a:pt x="4601" y="2899"/>
                  </a:lnTo>
                  <a:lnTo>
                    <a:pt x="4590" y="2955"/>
                  </a:lnTo>
                  <a:lnTo>
                    <a:pt x="4587" y="2969"/>
                  </a:lnTo>
                  <a:lnTo>
                    <a:pt x="4582" y="2983"/>
                  </a:lnTo>
                  <a:lnTo>
                    <a:pt x="4578" y="2990"/>
                  </a:lnTo>
                  <a:lnTo>
                    <a:pt x="4575" y="2995"/>
                  </a:lnTo>
                  <a:lnTo>
                    <a:pt x="4569" y="3002"/>
                  </a:lnTo>
                  <a:lnTo>
                    <a:pt x="4564" y="3006"/>
                  </a:lnTo>
                  <a:lnTo>
                    <a:pt x="4538" y="3018"/>
                  </a:lnTo>
                  <a:lnTo>
                    <a:pt x="4510" y="3027"/>
                  </a:lnTo>
                  <a:lnTo>
                    <a:pt x="4454" y="3039"/>
                  </a:lnTo>
                  <a:lnTo>
                    <a:pt x="4396" y="3046"/>
                  </a:lnTo>
                  <a:lnTo>
                    <a:pt x="4339" y="3049"/>
                  </a:lnTo>
                  <a:lnTo>
                    <a:pt x="4224" y="3053"/>
                  </a:lnTo>
                  <a:lnTo>
                    <a:pt x="4108" y="3053"/>
                  </a:lnTo>
                  <a:lnTo>
                    <a:pt x="3993" y="3051"/>
                  </a:lnTo>
                  <a:lnTo>
                    <a:pt x="3878" y="3053"/>
                  </a:lnTo>
                  <a:lnTo>
                    <a:pt x="3647" y="3055"/>
                  </a:lnTo>
                  <a:lnTo>
                    <a:pt x="3186" y="3060"/>
                  </a:lnTo>
                  <a:lnTo>
                    <a:pt x="2724" y="3063"/>
                  </a:lnTo>
                  <a:lnTo>
                    <a:pt x="2667" y="3063"/>
                  </a:lnTo>
                  <a:lnTo>
                    <a:pt x="2609" y="3062"/>
                  </a:lnTo>
                  <a:lnTo>
                    <a:pt x="2494" y="3058"/>
                  </a:lnTo>
                  <a:lnTo>
                    <a:pt x="2263" y="3055"/>
                  </a:lnTo>
                  <a:lnTo>
                    <a:pt x="2032" y="3053"/>
                  </a:lnTo>
                  <a:lnTo>
                    <a:pt x="1804" y="3053"/>
                  </a:lnTo>
                  <a:lnTo>
                    <a:pt x="1573" y="3060"/>
                  </a:lnTo>
                  <a:lnTo>
                    <a:pt x="1342" y="3070"/>
                  </a:lnTo>
                  <a:lnTo>
                    <a:pt x="1112" y="3084"/>
                  </a:lnTo>
                  <a:lnTo>
                    <a:pt x="881" y="3093"/>
                  </a:lnTo>
                  <a:lnTo>
                    <a:pt x="727" y="3095"/>
                  </a:lnTo>
                  <a:lnTo>
                    <a:pt x="573" y="3090"/>
                  </a:lnTo>
                  <a:lnTo>
                    <a:pt x="420" y="3079"/>
                  </a:lnTo>
                  <a:lnTo>
                    <a:pt x="306" y="3063"/>
                  </a:lnTo>
                  <a:lnTo>
                    <a:pt x="193" y="3042"/>
                  </a:lnTo>
                  <a:lnTo>
                    <a:pt x="137" y="3028"/>
                  </a:lnTo>
                  <a:lnTo>
                    <a:pt x="128" y="3025"/>
                  </a:lnTo>
                  <a:lnTo>
                    <a:pt x="123" y="3020"/>
                  </a:lnTo>
                  <a:lnTo>
                    <a:pt x="116" y="3014"/>
                  </a:lnTo>
                  <a:lnTo>
                    <a:pt x="110" y="3009"/>
                  </a:lnTo>
                  <a:lnTo>
                    <a:pt x="102" y="2997"/>
                  </a:lnTo>
                  <a:lnTo>
                    <a:pt x="95" y="2985"/>
                  </a:lnTo>
                  <a:lnTo>
                    <a:pt x="79" y="2948"/>
                  </a:lnTo>
                  <a:lnTo>
                    <a:pt x="69" y="2911"/>
                  </a:lnTo>
                  <a:lnTo>
                    <a:pt x="58" y="2873"/>
                  </a:lnTo>
                  <a:lnTo>
                    <a:pt x="39" y="2759"/>
                  </a:lnTo>
                  <a:lnTo>
                    <a:pt x="27" y="2646"/>
                  </a:lnTo>
                  <a:lnTo>
                    <a:pt x="16" y="2530"/>
                  </a:lnTo>
                  <a:lnTo>
                    <a:pt x="11" y="2415"/>
                  </a:lnTo>
                  <a:lnTo>
                    <a:pt x="4" y="2184"/>
                  </a:lnTo>
                  <a:lnTo>
                    <a:pt x="0" y="1953"/>
                  </a:lnTo>
                  <a:lnTo>
                    <a:pt x="4" y="1722"/>
                  </a:lnTo>
                  <a:lnTo>
                    <a:pt x="9" y="1492"/>
                  </a:lnTo>
                  <a:lnTo>
                    <a:pt x="16" y="1261"/>
                  </a:lnTo>
                  <a:lnTo>
                    <a:pt x="23" y="1146"/>
                  </a:lnTo>
                  <a:lnTo>
                    <a:pt x="27" y="1088"/>
                  </a:lnTo>
                  <a:lnTo>
                    <a:pt x="32" y="1030"/>
                  </a:lnTo>
                  <a:lnTo>
                    <a:pt x="39" y="917"/>
                  </a:lnTo>
                  <a:lnTo>
                    <a:pt x="37" y="801"/>
                  </a:lnTo>
                  <a:lnTo>
                    <a:pt x="37" y="686"/>
                  </a:lnTo>
                  <a:lnTo>
                    <a:pt x="44" y="570"/>
                  </a:lnTo>
                  <a:lnTo>
                    <a:pt x="48" y="513"/>
                  </a:lnTo>
                  <a:lnTo>
                    <a:pt x="46" y="455"/>
                  </a:lnTo>
                  <a:lnTo>
                    <a:pt x="44" y="397"/>
                  </a:lnTo>
                  <a:lnTo>
                    <a:pt x="44" y="340"/>
                  </a:lnTo>
                  <a:lnTo>
                    <a:pt x="48" y="282"/>
                  </a:lnTo>
                  <a:lnTo>
                    <a:pt x="56" y="224"/>
                  </a:lnTo>
                  <a:lnTo>
                    <a:pt x="74" y="168"/>
                  </a:lnTo>
                  <a:lnTo>
                    <a:pt x="84" y="142"/>
                  </a:lnTo>
                  <a:lnTo>
                    <a:pt x="91" y="128"/>
                  </a:lnTo>
                  <a:lnTo>
                    <a:pt x="100" y="116"/>
                  </a:lnTo>
                  <a:lnTo>
                    <a:pt x="121" y="95"/>
                  </a:lnTo>
                  <a:lnTo>
                    <a:pt x="145" y="79"/>
                  </a:lnTo>
                  <a:lnTo>
                    <a:pt x="172" y="67"/>
                  </a:lnTo>
                  <a:lnTo>
                    <a:pt x="200" y="56"/>
                  </a:lnTo>
                  <a:lnTo>
                    <a:pt x="255" y="42"/>
                  </a:lnTo>
                  <a:lnTo>
                    <a:pt x="313" y="32"/>
                  </a:lnTo>
                  <a:lnTo>
                    <a:pt x="428" y="21"/>
                  </a:lnTo>
                  <a:lnTo>
                    <a:pt x="544" y="16"/>
                  </a:lnTo>
                  <a:lnTo>
                    <a:pt x="774" y="9"/>
                  </a:lnTo>
                  <a:lnTo>
                    <a:pt x="1005" y="4"/>
                  </a:lnTo>
                  <a:lnTo>
                    <a:pt x="1236" y="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6" name="Cuadro de texto 2"/>
          <p:cNvSpPr txBox="1">
            <a:spLocks noChangeArrowheads="1"/>
          </p:cNvSpPr>
          <p:nvPr/>
        </p:nvSpPr>
        <p:spPr bwMode="auto">
          <a:xfrm>
            <a:off x="3527405" y="4746914"/>
            <a:ext cx="2491079" cy="396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Instituci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ó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 educativa</a:t>
            </a:r>
            <a:endParaRPr kumimoji="0" lang="es-ES" alt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7123224" y="4746914"/>
            <a:ext cx="1489003" cy="396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Empresas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584490" y="3800670"/>
            <a:ext cx="1513401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Buscan actividades para los alumnos</a:t>
            </a:r>
            <a:endParaRPr kumimoji="0" lang="es-ES" alt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9224987" y="4110419"/>
            <a:ext cx="1504532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Ofrecen eventos y actividades</a:t>
            </a:r>
            <a:endParaRPr kumimoji="0" lang="es-ES" alt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0" name="Grupo 29"/>
          <p:cNvGrpSpPr/>
          <p:nvPr/>
        </p:nvGrpSpPr>
        <p:grpSpPr>
          <a:xfrm>
            <a:off x="3172900" y="1907886"/>
            <a:ext cx="6052087" cy="3083840"/>
            <a:chOff x="0" y="-609468"/>
            <a:chExt cx="4859080" cy="2522723"/>
          </a:xfrm>
        </p:grpSpPr>
        <p:pic>
          <p:nvPicPr>
            <p:cNvPr id="31" name="Imagen 30" descr="Resultado de imagen de pequeÃ±a empresa 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8382" y="914400"/>
              <a:ext cx="1280795" cy="9671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Imagen 31" descr="Resultado de imagen de escuela 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158" y="659219"/>
              <a:ext cx="1233170" cy="1233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Imagen 32" descr="Resultado de imagen de escuela 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102"/>
            <a:stretch/>
          </p:blipFill>
          <p:spPr bwMode="auto">
            <a:xfrm>
              <a:off x="3030279" y="1828800"/>
              <a:ext cx="1233170" cy="8445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34" name="Conector recto de flecha 33"/>
            <p:cNvCxnSpPr/>
            <p:nvPr/>
          </p:nvCxnSpPr>
          <p:spPr>
            <a:xfrm flipH="1" flipV="1">
              <a:off x="0" y="1403498"/>
              <a:ext cx="404038" cy="10633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 flipV="1">
              <a:off x="4455042" y="1435396"/>
              <a:ext cx="404038" cy="10633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de flecha 35"/>
            <p:cNvCxnSpPr/>
            <p:nvPr/>
          </p:nvCxnSpPr>
          <p:spPr>
            <a:xfrm rot="5400000" flipH="1" flipV="1">
              <a:off x="2238154" y="1111102"/>
              <a:ext cx="404038" cy="10633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 flipV="1">
              <a:off x="2030819" y="1318438"/>
              <a:ext cx="404038" cy="10633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de flecha 37"/>
            <p:cNvCxnSpPr/>
            <p:nvPr/>
          </p:nvCxnSpPr>
          <p:spPr>
            <a:xfrm flipV="1">
              <a:off x="2424224" y="1318438"/>
              <a:ext cx="404038" cy="10633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Imagen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4930" y="-609468"/>
              <a:ext cx="2441120" cy="1110971"/>
            </a:xfrm>
            <a:prstGeom prst="rect">
              <a:avLst/>
            </a:prstGeom>
          </p:spPr>
        </p:pic>
      </p:grpSp>
      <p:sp>
        <p:nvSpPr>
          <p:cNvPr id="40" name="Rectangle 33"/>
          <p:cNvSpPr>
            <a:spLocks noChangeArrowheads="1"/>
          </p:cNvSpPr>
          <p:nvPr/>
        </p:nvSpPr>
        <p:spPr bwMode="auto">
          <a:xfrm>
            <a:off x="2714368" y="-436193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1" name="Rectangle 34"/>
          <p:cNvSpPr>
            <a:spLocks noChangeArrowheads="1"/>
          </p:cNvSpPr>
          <p:nvPr/>
        </p:nvSpPr>
        <p:spPr bwMode="auto">
          <a:xfrm>
            <a:off x="2714368" y="-390473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35"/>
          <p:cNvSpPr>
            <a:spLocks noChangeArrowheads="1"/>
          </p:cNvSpPr>
          <p:nvPr/>
        </p:nvSpPr>
        <p:spPr bwMode="auto">
          <a:xfrm>
            <a:off x="2714368" y="-344753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6"/>
          <p:cNvSpPr>
            <a:spLocks noChangeArrowheads="1"/>
          </p:cNvSpPr>
          <p:nvPr/>
        </p:nvSpPr>
        <p:spPr bwMode="auto">
          <a:xfrm>
            <a:off x="2714368" y="-344753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450850" algn="l"/>
              </a:tabLst>
            </a:pPr>
            <a:endParaRPr kumimoji="0" lang="es-ES" alt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450850" algn="l"/>
              </a:tabLst>
            </a:pP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450850" algn="l"/>
              </a:tabLst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4747020" y="575991"/>
            <a:ext cx="3120705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Funcionalidad</a:t>
            </a:r>
            <a:endParaRPr kumimoji="0" lang="es-ES" altLang="es-E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26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rma libre 3"/>
          <p:cNvSpPr>
            <a:spLocks/>
          </p:cNvSpPr>
          <p:nvPr/>
        </p:nvSpPr>
        <p:spPr bwMode="auto">
          <a:xfrm>
            <a:off x="398575" y="244729"/>
            <a:ext cx="11452630" cy="6332528"/>
          </a:xfrm>
          <a:custGeom>
            <a:avLst/>
            <a:gdLst>
              <a:gd name="T0" fmla="*/ 4427 w 4832"/>
              <a:gd name="T1" fmla="*/ 2 h 3250"/>
              <a:gd name="T2" fmla="*/ 4630 w 4832"/>
              <a:gd name="T3" fmla="*/ 18 h 3250"/>
              <a:gd name="T4" fmla="*/ 4752 w 4832"/>
              <a:gd name="T5" fmla="*/ 51 h 3250"/>
              <a:gd name="T6" fmla="*/ 4787 w 4832"/>
              <a:gd name="T7" fmla="*/ 135 h 3250"/>
              <a:gd name="T8" fmla="*/ 4801 w 4832"/>
              <a:gd name="T9" fmla="*/ 283 h 3250"/>
              <a:gd name="T10" fmla="*/ 4801 w 4832"/>
              <a:gd name="T11" fmla="*/ 472 h 3250"/>
              <a:gd name="T12" fmla="*/ 4796 w 4832"/>
              <a:gd name="T13" fmla="*/ 684 h 3250"/>
              <a:gd name="T14" fmla="*/ 4792 w 4832"/>
              <a:gd name="T15" fmla="*/ 895 h 3250"/>
              <a:gd name="T16" fmla="*/ 4794 w 4832"/>
              <a:gd name="T17" fmla="*/ 1088 h 3250"/>
              <a:gd name="T18" fmla="*/ 4810 w 4832"/>
              <a:gd name="T19" fmla="*/ 1238 h 3250"/>
              <a:gd name="T20" fmla="*/ 4820 w 4832"/>
              <a:gd name="T21" fmla="*/ 1343 h 3250"/>
              <a:gd name="T22" fmla="*/ 4829 w 4832"/>
              <a:gd name="T23" fmla="*/ 1525 h 3250"/>
              <a:gd name="T24" fmla="*/ 4832 w 4832"/>
              <a:gd name="T25" fmla="*/ 1742 h 3250"/>
              <a:gd name="T26" fmla="*/ 4829 w 4832"/>
              <a:gd name="T27" fmla="*/ 1950 h 3250"/>
              <a:gd name="T28" fmla="*/ 4819 w 4832"/>
              <a:gd name="T29" fmla="*/ 2110 h 3250"/>
              <a:gd name="T30" fmla="*/ 4810 w 4832"/>
              <a:gd name="T31" fmla="*/ 2346 h 3250"/>
              <a:gd name="T32" fmla="*/ 4805 w 4832"/>
              <a:gd name="T33" fmla="*/ 2581 h 3250"/>
              <a:gd name="T34" fmla="*/ 4801 w 4832"/>
              <a:gd name="T35" fmla="*/ 2756 h 3250"/>
              <a:gd name="T36" fmla="*/ 4801 w 4832"/>
              <a:gd name="T37" fmla="*/ 2941 h 3250"/>
              <a:gd name="T38" fmla="*/ 4764 w 4832"/>
              <a:gd name="T39" fmla="*/ 3114 h 3250"/>
              <a:gd name="T40" fmla="*/ 4694 w 4832"/>
              <a:gd name="T41" fmla="*/ 3173 h 3250"/>
              <a:gd name="T42" fmla="*/ 4567 w 4832"/>
              <a:gd name="T43" fmla="*/ 3210 h 3250"/>
              <a:gd name="T44" fmla="*/ 4410 w 4832"/>
              <a:gd name="T45" fmla="*/ 3228 h 3250"/>
              <a:gd name="T46" fmla="*/ 4058 w 4832"/>
              <a:gd name="T47" fmla="*/ 3243 h 3250"/>
              <a:gd name="T48" fmla="*/ 3183 w 4832"/>
              <a:gd name="T49" fmla="*/ 3250 h 3250"/>
              <a:gd name="T50" fmla="*/ 2318 w 4832"/>
              <a:gd name="T51" fmla="*/ 3221 h 3250"/>
              <a:gd name="T52" fmla="*/ 553 w 4832"/>
              <a:gd name="T53" fmla="*/ 3219 h 3250"/>
              <a:gd name="T54" fmla="*/ 415 w 4832"/>
              <a:gd name="T55" fmla="*/ 3217 h 3250"/>
              <a:gd name="T56" fmla="*/ 267 w 4832"/>
              <a:gd name="T57" fmla="*/ 3208 h 3250"/>
              <a:gd name="T58" fmla="*/ 141 w 4832"/>
              <a:gd name="T59" fmla="*/ 3182 h 3250"/>
              <a:gd name="T60" fmla="*/ 68 w 4832"/>
              <a:gd name="T61" fmla="*/ 3131 h 3250"/>
              <a:gd name="T62" fmla="*/ 31 w 4832"/>
              <a:gd name="T63" fmla="*/ 2986 h 3250"/>
              <a:gd name="T64" fmla="*/ 33 w 4832"/>
              <a:gd name="T65" fmla="*/ 2839 h 3250"/>
              <a:gd name="T66" fmla="*/ 17 w 4832"/>
              <a:gd name="T67" fmla="*/ 2243 h 3250"/>
              <a:gd name="T68" fmla="*/ 21 w 4832"/>
              <a:gd name="T69" fmla="*/ 1775 h 3250"/>
              <a:gd name="T70" fmla="*/ 41 w 4832"/>
              <a:gd name="T71" fmla="*/ 1371 h 3250"/>
              <a:gd name="T72" fmla="*/ 21 w 4832"/>
              <a:gd name="T73" fmla="*/ 974 h 3250"/>
              <a:gd name="T74" fmla="*/ 0 w 4832"/>
              <a:gd name="T75" fmla="*/ 670 h 3250"/>
              <a:gd name="T76" fmla="*/ 29 w 4832"/>
              <a:gd name="T77" fmla="*/ 413 h 3250"/>
              <a:gd name="T78" fmla="*/ 69 w 4832"/>
              <a:gd name="T79" fmla="*/ 233 h 3250"/>
              <a:gd name="T80" fmla="*/ 83 w 4832"/>
              <a:gd name="T81" fmla="*/ 147 h 3250"/>
              <a:gd name="T82" fmla="*/ 122 w 4832"/>
              <a:gd name="T83" fmla="*/ 74 h 3250"/>
              <a:gd name="T84" fmla="*/ 214 w 4832"/>
              <a:gd name="T85" fmla="*/ 32 h 3250"/>
              <a:gd name="T86" fmla="*/ 363 w 4832"/>
              <a:gd name="T87" fmla="*/ 16 h 3250"/>
              <a:gd name="T88" fmla="*/ 527 w 4832"/>
              <a:gd name="T89" fmla="*/ 14 h 3250"/>
              <a:gd name="T90" fmla="*/ 670 w 4832"/>
              <a:gd name="T91" fmla="*/ 18 h 3250"/>
              <a:gd name="T92" fmla="*/ 1698 w 4832"/>
              <a:gd name="T93" fmla="*/ 9 h 3250"/>
              <a:gd name="T94" fmla="*/ 2088 w 4832"/>
              <a:gd name="T95" fmla="*/ 11 h 3250"/>
              <a:gd name="T96" fmla="*/ 2495 w 4832"/>
              <a:gd name="T97" fmla="*/ 25 h 3250"/>
              <a:gd name="T98" fmla="*/ 3206 w 4832"/>
              <a:gd name="T99" fmla="*/ 14 h 3250"/>
              <a:gd name="T100" fmla="*/ 3807 w 4832"/>
              <a:gd name="T101" fmla="*/ 0 h 3250"/>
              <a:gd name="T102" fmla="*/ 4022 w 4832"/>
              <a:gd name="T103" fmla="*/ 2 h 3250"/>
              <a:gd name="T104" fmla="*/ 4210 w 4832"/>
              <a:gd name="T105" fmla="*/ 0 h 3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832" h="3250">
                <a:moveTo>
                  <a:pt x="4282" y="0"/>
                </a:moveTo>
                <a:lnTo>
                  <a:pt x="4354" y="0"/>
                </a:lnTo>
                <a:lnTo>
                  <a:pt x="4427" y="2"/>
                </a:lnTo>
                <a:lnTo>
                  <a:pt x="4497" y="5"/>
                </a:lnTo>
                <a:lnTo>
                  <a:pt x="4565" y="11"/>
                </a:lnTo>
                <a:lnTo>
                  <a:pt x="4630" y="18"/>
                </a:lnTo>
                <a:lnTo>
                  <a:pt x="4686" y="28"/>
                </a:lnTo>
                <a:lnTo>
                  <a:pt x="4736" y="40"/>
                </a:lnTo>
                <a:lnTo>
                  <a:pt x="4752" y="51"/>
                </a:lnTo>
                <a:lnTo>
                  <a:pt x="4766" y="70"/>
                </a:lnTo>
                <a:lnTo>
                  <a:pt x="4778" y="98"/>
                </a:lnTo>
                <a:lnTo>
                  <a:pt x="4787" y="135"/>
                </a:lnTo>
                <a:lnTo>
                  <a:pt x="4794" y="179"/>
                </a:lnTo>
                <a:lnTo>
                  <a:pt x="4798" y="228"/>
                </a:lnTo>
                <a:lnTo>
                  <a:pt x="4801" y="283"/>
                </a:lnTo>
                <a:lnTo>
                  <a:pt x="4803" y="343"/>
                </a:lnTo>
                <a:lnTo>
                  <a:pt x="4803" y="406"/>
                </a:lnTo>
                <a:lnTo>
                  <a:pt x="4801" y="472"/>
                </a:lnTo>
                <a:lnTo>
                  <a:pt x="4801" y="542"/>
                </a:lnTo>
                <a:lnTo>
                  <a:pt x="4799" y="612"/>
                </a:lnTo>
                <a:lnTo>
                  <a:pt x="4796" y="684"/>
                </a:lnTo>
                <a:lnTo>
                  <a:pt x="4794" y="756"/>
                </a:lnTo>
                <a:lnTo>
                  <a:pt x="4792" y="827"/>
                </a:lnTo>
                <a:lnTo>
                  <a:pt x="4792" y="895"/>
                </a:lnTo>
                <a:lnTo>
                  <a:pt x="4791" y="964"/>
                </a:lnTo>
                <a:lnTo>
                  <a:pt x="4792" y="1026"/>
                </a:lnTo>
                <a:lnTo>
                  <a:pt x="4794" y="1088"/>
                </a:lnTo>
                <a:lnTo>
                  <a:pt x="4798" y="1144"/>
                </a:lnTo>
                <a:lnTo>
                  <a:pt x="4803" y="1194"/>
                </a:lnTo>
                <a:lnTo>
                  <a:pt x="4810" y="1238"/>
                </a:lnTo>
                <a:lnTo>
                  <a:pt x="4813" y="1263"/>
                </a:lnTo>
                <a:lnTo>
                  <a:pt x="4817" y="1297"/>
                </a:lnTo>
                <a:lnTo>
                  <a:pt x="4820" y="1343"/>
                </a:lnTo>
                <a:lnTo>
                  <a:pt x="4824" y="1397"/>
                </a:lnTo>
                <a:lnTo>
                  <a:pt x="4826" y="1458"/>
                </a:lnTo>
                <a:lnTo>
                  <a:pt x="4829" y="1525"/>
                </a:lnTo>
                <a:lnTo>
                  <a:pt x="4831" y="1595"/>
                </a:lnTo>
                <a:lnTo>
                  <a:pt x="4831" y="1668"/>
                </a:lnTo>
                <a:lnTo>
                  <a:pt x="4832" y="1742"/>
                </a:lnTo>
                <a:lnTo>
                  <a:pt x="4832" y="1813"/>
                </a:lnTo>
                <a:lnTo>
                  <a:pt x="4831" y="1883"/>
                </a:lnTo>
                <a:lnTo>
                  <a:pt x="4829" y="1950"/>
                </a:lnTo>
                <a:lnTo>
                  <a:pt x="4827" y="2011"/>
                </a:lnTo>
                <a:lnTo>
                  <a:pt x="4824" y="2065"/>
                </a:lnTo>
                <a:lnTo>
                  <a:pt x="4819" y="2110"/>
                </a:lnTo>
                <a:lnTo>
                  <a:pt x="4812" y="2193"/>
                </a:lnTo>
                <a:lnTo>
                  <a:pt x="4810" y="2270"/>
                </a:lnTo>
                <a:lnTo>
                  <a:pt x="4810" y="2346"/>
                </a:lnTo>
                <a:lnTo>
                  <a:pt x="4812" y="2422"/>
                </a:lnTo>
                <a:lnTo>
                  <a:pt x="4810" y="2500"/>
                </a:lnTo>
                <a:lnTo>
                  <a:pt x="4805" y="2581"/>
                </a:lnTo>
                <a:lnTo>
                  <a:pt x="4801" y="2638"/>
                </a:lnTo>
                <a:lnTo>
                  <a:pt x="4801" y="2696"/>
                </a:lnTo>
                <a:lnTo>
                  <a:pt x="4801" y="2756"/>
                </a:lnTo>
                <a:lnTo>
                  <a:pt x="4803" y="2818"/>
                </a:lnTo>
                <a:lnTo>
                  <a:pt x="4805" y="2880"/>
                </a:lnTo>
                <a:lnTo>
                  <a:pt x="4801" y="2941"/>
                </a:lnTo>
                <a:lnTo>
                  <a:pt x="4796" y="3000"/>
                </a:lnTo>
                <a:lnTo>
                  <a:pt x="4784" y="3058"/>
                </a:lnTo>
                <a:lnTo>
                  <a:pt x="4764" y="3114"/>
                </a:lnTo>
                <a:lnTo>
                  <a:pt x="4749" y="3137"/>
                </a:lnTo>
                <a:lnTo>
                  <a:pt x="4726" y="3156"/>
                </a:lnTo>
                <a:lnTo>
                  <a:pt x="4694" y="3173"/>
                </a:lnTo>
                <a:lnTo>
                  <a:pt x="4656" y="3187"/>
                </a:lnTo>
                <a:lnTo>
                  <a:pt x="4614" y="3200"/>
                </a:lnTo>
                <a:lnTo>
                  <a:pt x="4567" y="3210"/>
                </a:lnTo>
                <a:lnTo>
                  <a:pt x="4516" y="3217"/>
                </a:lnTo>
                <a:lnTo>
                  <a:pt x="4464" y="3224"/>
                </a:lnTo>
                <a:lnTo>
                  <a:pt x="4410" y="3228"/>
                </a:lnTo>
                <a:lnTo>
                  <a:pt x="4355" y="3231"/>
                </a:lnTo>
                <a:lnTo>
                  <a:pt x="4205" y="3238"/>
                </a:lnTo>
                <a:lnTo>
                  <a:pt x="4058" y="3243"/>
                </a:lnTo>
                <a:lnTo>
                  <a:pt x="3765" y="3247"/>
                </a:lnTo>
                <a:lnTo>
                  <a:pt x="3473" y="3250"/>
                </a:lnTo>
                <a:lnTo>
                  <a:pt x="3183" y="3250"/>
                </a:lnTo>
                <a:lnTo>
                  <a:pt x="2893" y="3243"/>
                </a:lnTo>
                <a:lnTo>
                  <a:pt x="2605" y="3233"/>
                </a:lnTo>
                <a:lnTo>
                  <a:pt x="2318" y="3221"/>
                </a:lnTo>
                <a:lnTo>
                  <a:pt x="913" y="3222"/>
                </a:lnTo>
                <a:lnTo>
                  <a:pt x="733" y="3221"/>
                </a:lnTo>
                <a:lnTo>
                  <a:pt x="553" y="3219"/>
                </a:lnTo>
                <a:lnTo>
                  <a:pt x="511" y="3217"/>
                </a:lnTo>
                <a:lnTo>
                  <a:pt x="464" y="3217"/>
                </a:lnTo>
                <a:lnTo>
                  <a:pt x="415" y="3217"/>
                </a:lnTo>
                <a:lnTo>
                  <a:pt x="366" y="3215"/>
                </a:lnTo>
                <a:lnTo>
                  <a:pt x="316" y="3212"/>
                </a:lnTo>
                <a:lnTo>
                  <a:pt x="267" y="3208"/>
                </a:lnTo>
                <a:lnTo>
                  <a:pt x="221" y="3201"/>
                </a:lnTo>
                <a:lnTo>
                  <a:pt x="180" y="3193"/>
                </a:lnTo>
                <a:lnTo>
                  <a:pt x="141" y="3182"/>
                </a:lnTo>
                <a:lnTo>
                  <a:pt x="110" y="3168"/>
                </a:lnTo>
                <a:lnTo>
                  <a:pt x="85" y="3152"/>
                </a:lnTo>
                <a:lnTo>
                  <a:pt x="68" y="3131"/>
                </a:lnTo>
                <a:lnTo>
                  <a:pt x="48" y="3084"/>
                </a:lnTo>
                <a:lnTo>
                  <a:pt x="36" y="3035"/>
                </a:lnTo>
                <a:lnTo>
                  <a:pt x="31" y="2986"/>
                </a:lnTo>
                <a:lnTo>
                  <a:pt x="29" y="2937"/>
                </a:lnTo>
                <a:lnTo>
                  <a:pt x="31" y="2888"/>
                </a:lnTo>
                <a:lnTo>
                  <a:pt x="33" y="2839"/>
                </a:lnTo>
                <a:lnTo>
                  <a:pt x="33" y="2640"/>
                </a:lnTo>
                <a:lnTo>
                  <a:pt x="26" y="2443"/>
                </a:lnTo>
                <a:lnTo>
                  <a:pt x="17" y="2243"/>
                </a:lnTo>
                <a:lnTo>
                  <a:pt x="12" y="2046"/>
                </a:lnTo>
                <a:lnTo>
                  <a:pt x="12" y="1909"/>
                </a:lnTo>
                <a:lnTo>
                  <a:pt x="21" y="1775"/>
                </a:lnTo>
                <a:lnTo>
                  <a:pt x="31" y="1638"/>
                </a:lnTo>
                <a:lnTo>
                  <a:pt x="40" y="1504"/>
                </a:lnTo>
                <a:lnTo>
                  <a:pt x="41" y="1371"/>
                </a:lnTo>
                <a:lnTo>
                  <a:pt x="36" y="1238"/>
                </a:lnTo>
                <a:lnTo>
                  <a:pt x="29" y="1107"/>
                </a:lnTo>
                <a:lnTo>
                  <a:pt x="21" y="974"/>
                </a:lnTo>
                <a:lnTo>
                  <a:pt x="14" y="873"/>
                </a:lnTo>
                <a:lnTo>
                  <a:pt x="5" y="771"/>
                </a:lnTo>
                <a:lnTo>
                  <a:pt x="0" y="670"/>
                </a:lnTo>
                <a:lnTo>
                  <a:pt x="1" y="568"/>
                </a:lnTo>
                <a:lnTo>
                  <a:pt x="14" y="490"/>
                </a:lnTo>
                <a:lnTo>
                  <a:pt x="29" y="413"/>
                </a:lnTo>
                <a:lnTo>
                  <a:pt x="48" y="336"/>
                </a:lnTo>
                <a:lnTo>
                  <a:pt x="64" y="259"/>
                </a:lnTo>
                <a:lnTo>
                  <a:pt x="69" y="233"/>
                </a:lnTo>
                <a:lnTo>
                  <a:pt x="73" y="205"/>
                </a:lnTo>
                <a:lnTo>
                  <a:pt x="78" y="177"/>
                </a:lnTo>
                <a:lnTo>
                  <a:pt x="83" y="147"/>
                </a:lnTo>
                <a:lnTo>
                  <a:pt x="92" y="121"/>
                </a:lnTo>
                <a:lnTo>
                  <a:pt x="104" y="96"/>
                </a:lnTo>
                <a:lnTo>
                  <a:pt x="122" y="74"/>
                </a:lnTo>
                <a:lnTo>
                  <a:pt x="143" y="58"/>
                </a:lnTo>
                <a:lnTo>
                  <a:pt x="176" y="42"/>
                </a:lnTo>
                <a:lnTo>
                  <a:pt x="214" y="32"/>
                </a:lnTo>
                <a:lnTo>
                  <a:pt x="260" y="25"/>
                </a:lnTo>
                <a:lnTo>
                  <a:pt x="311" y="19"/>
                </a:lnTo>
                <a:lnTo>
                  <a:pt x="363" y="16"/>
                </a:lnTo>
                <a:lnTo>
                  <a:pt x="417" y="14"/>
                </a:lnTo>
                <a:lnTo>
                  <a:pt x="473" y="14"/>
                </a:lnTo>
                <a:lnTo>
                  <a:pt x="527" y="14"/>
                </a:lnTo>
                <a:lnTo>
                  <a:pt x="578" y="16"/>
                </a:lnTo>
                <a:lnTo>
                  <a:pt x="627" y="18"/>
                </a:lnTo>
                <a:lnTo>
                  <a:pt x="670" y="18"/>
                </a:lnTo>
                <a:lnTo>
                  <a:pt x="1027" y="21"/>
                </a:lnTo>
                <a:lnTo>
                  <a:pt x="1362" y="14"/>
                </a:lnTo>
                <a:lnTo>
                  <a:pt x="1698" y="9"/>
                </a:lnTo>
                <a:lnTo>
                  <a:pt x="1829" y="7"/>
                </a:lnTo>
                <a:lnTo>
                  <a:pt x="1958" y="7"/>
                </a:lnTo>
                <a:lnTo>
                  <a:pt x="2088" y="11"/>
                </a:lnTo>
                <a:lnTo>
                  <a:pt x="2224" y="18"/>
                </a:lnTo>
                <a:lnTo>
                  <a:pt x="2358" y="23"/>
                </a:lnTo>
                <a:lnTo>
                  <a:pt x="2495" y="25"/>
                </a:lnTo>
                <a:lnTo>
                  <a:pt x="2739" y="25"/>
                </a:lnTo>
                <a:lnTo>
                  <a:pt x="2982" y="23"/>
                </a:lnTo>
                <a:lnTo>
                  <a:pt x="3206" y="14"/>
                </a:lnTo>
                <a:lnTo>
                  <a:pt x="3429" y="5"/>
                </a:lnTo>
                <a:lnTo>
                  <a:pt x="3681" y="2"/>
                </a:lnTo>
                <a:lnTo>
                  <a:pt x="3807" y="0"/>
                </a:lnTo>
                <a:lnTo>
                  <a:pt x="3933" y="2"/>
                </a:lnTo>
                <a:lnTo>
                  <a:pt x="3973" y="4"/>
                </a:lnTo>
                <a:lnTo>
                  <a:pt x="4022" y="2"/>
                </a:lnTo>
                <a:lnTo>
                  <a:pt x="4079" y="2"/>
                </a:lnTo>
                <a:lnTo>
                  <a:pt x="4142" y="0"/>
                </a:lnTo>
                <a:lnTo>
                  <a:pt x="4210" y="0"/>
                </a:lnTo>
                <a:lnTo>
                  <a:pt x="4282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Forma libre 4"/>
          <p:cNvSpPr>
            <a:spLocks noEditPoints="1"/>
          </p:cNvSpPr>
          <p:nvPr/>
        </p:nvSpPr>
        <p:spPr bwMode="auto">
          <a:xfrm>
            <a:off x="749743" y="404077"/>
            <a:ext cx="10750295" cy="6013832"/>
          </a:xfrm>
          <a:custGeom>
            <a:avLst/>
            <a:gdLst>
              <a:gd name="T0" fmla="*/ 428 w 4613"/>
              <a:gd name="T1" fmla="*/ 32 h 3095"/>
              <a:gd name="T2" fmla="*/ 151 w 4613"/>
              <a:gd name="T3" fmla="*/ 88 h 3095"/>
              <a:gd name="T4" fmla="*/ 86 w 4613"/>
              <a:gd name="T5" fmla="*/ 158 h 3095"/>
              <a:gd name="T6" fmla="*/ 53 w 4613"/>
              <a:gd name="T7" fmla="*/ 397 h 3095"/>
              <a:gd name="T8" fmla="*/ 44 w 4613"/>
              <a:gd name="T9" fmla="*/ 801 h 3095"/>
              <a:gd name="T10" fmla="*/ 21 w 4613"/>
              <a:gd name="T11" fmla="*/ 1261 h 3095"/>
              <a:gd name="T12" fmla="*/ 18 w 4613"/>
              <a:gd name="T13" fmla="*/ 2415 h 3095"/>
              <a:gd name="T14" fmla="*/ 77 w 4613"/>
              <a:gd name="T15" fmla="*/ 2908 h 3095"/>
              <a:gd name="T16" fmla="*/ 124 w 4613"/>
              <a:gd name="T17" fmla="*/ 3009 h 3095"/>
              <a:gd name="T18" fmla="*/ 421 w 4613"/>
              <a:gd name="T19" fmla="*/ 3067 h 3095"/>
              <a:gd name="T20" fmla="*/ 1342 w 4613"/>
              <a:gd name="T21" fmla="*/ 3056 h 3095"/>
              <a:gd name="T22" fmla="*/ 2265 w 4613"/>
              <a:gd name="T23" fmla="*/ 3042 h 3095"/>
              <a:gd name="T24" fmla="*/ 3186 w 4613"/>
              <a:gd name="T25" fmla="*/ 3055 h 3095"/>
              <a:gd name="T26" fmla="*/ 4224 w 4613"/>
              <a:gd name="T27" fmla="*/ 3051 h 3095"/>
              <a:gd name="T28" fmla="*/ 4536 w 4613"/>
              <a:gd name="T29" fmla="*/ 3016 h 3095"/>
              <a:gd name="T30" fmla="*/ 4580 w 4613"/>
              <a:gd name="T31" fmla="*/ 2983 h 3095"/>
              <a:gd name="T32" fmla="*/ 4608 w 4613"/>
              <a:gd name="T33" fmla="*/ 2784 h 3095"/>
              <a:gd name="T34" fmla="*/ 4587 w 4613"/>
              <a:gd name="T35" fmla="*/ 2035 h 3095"/>
              <a:gd name="T36" fmla="*/ 4596 w 4613"/>
              <a:gd name="T37" fmla="*/ 1170 h 3095"/>
              <a:gd name="T38" fmla="*/ 4573 w 4613"/>
              <a:gd name="T39" fmla="*/ 362 h 3095"/>
              <a:gd name="T40" fmla="*/ 4542 w 4613"/>
              <a:gd name="T41" fmla="*/ 140 h 3095"/>
              <a:gd name="T42" fmla="*/ 4458 w 4613"/>
              <a:gd name="T43" fmla="*/ 76 h 3095"/>
              <a:gd name="T44" fmla="*/ 4002 w 4613"/>
              <a:gd name="T45" fmla="*/ 46 h 3095"/>
              <a:gd name="T46" fmla="*/ 2445 w 4613"/>
              <a:gd name="T47" fmla="*/ 46 h 3095"/>
              <a:gd name="T48" fmla="*/ 2387 w 4613"/>
              <a:gd name="T49" fmla="*/ 44 h 3095"/>
              <a:gd name="T50" fmla="*/ 1466 w 4613"/>
              <a:gd name="T51" fmla="*/ 0 h 3095"/>
              <a:gd name="T52" fmla="*/ 2410 w 4613"/>
              <a:gd name="T53" fmla="*/ 30 h 3095"/>
              <a:gd name="T54" fmla="*/ 2618 w 4613"/>
              <a:gd name="T55" fmla="*/ 30 h 3095"/>
              <a:gd name="T56" fmla="*/ 4348 w 4613"/>
              <a:gd name="T57" fmla="*/ 41 h 3095"/>
              <a:gd name="T58" fmla="*/ 4529 w 4613"/>
              <a:gd name="T59" fmla="*/ 95 h 3095"/>
              <a:gd name="T60" fmla="*/ 4569 w 4613"/>
              <a:gd name="T61" fmla="*/ 170 h 3095"/>
              <a:gd name="T62" fmla="*/ 4587 w 4613"/>
              <a:gd name="T63" fmla="*/ 420 h 3095"/>
              <a:gd name="T64" fmla="*/ 4603 w 4613"/>
              <a:gd name="T65" fmla="*/ 1401 h 3095"/>
              <a:gd name="T66" fmla="*/ 4594 w 4613"/>
              <a:gd name="T67" fmla="*/ 2093 h 3095"/>
              <a:gd name="T68" fmla="*/ 4608 w 4613"/>
              <a:gd name="T69" fmla="*/ 2841 h 3095"/>
              <a:gd name="T70" fmla="*/ 4578 w 4613"/>
              <a:gd name="T71" fmla="*/ 2990 h 3095"/>
              <a:gd name="T72" fmla="*/ 4510 w 4613"/>
              <a:gd name="T73" fmla="*/ 3027 h 3095"/>
              <a:gd name="T74" fmla="*/ 4108 w 4613"/>
              <a:gd name="T75" fmla="*/ 3053 h 3095"/>
              <a:gd name="T76" fmla="*/ 2724 w 4613"/>
              <a:gd name="T77" fmla="*/ 3063 h 3095"/>
              <a:gd name="T78" fmla="*/ 2032 w 4613"/>
              <a:gd name="T79" fmla="*/ 3053 h 3095"/>
              <a:gd name="T80" fmla="*/ 881 w 4613"/>
              <a:gd name="T81" fmla="*/ 3093 h 3095"/>
              <a:gd name="T82" fmla="*/ 193 w 4613"/>
              <a:gd name="T83" fmla="*/ 3042 h 3095"/>
              <a:gd name="T84" fmla="*/ 110 w 4613"/>
              <a:gd name="T85" fmla="*/ 3009 h 3095"/>
              <a:gd name="T86" fmla="*/ 58 w 4613"/>
              <a:gd name="T87" fmla="*/ 2873 h 3095"/>
              <a:gd name="T88" fmla="*/ 4 w 4613"/>
              <a:gd name="T89" fmla="*/ 2184 h 3095"/>
              <a:gd name="T90" fmla="*/ 23 w 4613"/>
              <a:gd name="T91" fmla="*/ 1146 h 3095"/>
              <a:gd name="T92" fmla="*/ 37 w 4613"/>
              <a:gd name="T93" fmla="*/ 686 h 3095"/>
              <a:gd name="T94" fmla="*/ 44 w 4613"/>
              <a:gd name="T95" fmla="*/ 340 h 3095"/>
              <a:gd name="T96" fmla="*/ 91 w 4613"/>
              <a:gd name="T97" fmla="*/ 128 h 3095"/>
              <a:gd name="T98" fmla="*/ 200 w 4613"/>
              <a:gd name="T99" fmla="*/ 56 h 3095"/>
              <a:gd name="T100" fmla="*/ 774 w 4613"/>
              <a:gd name="T101" fmla="*/ 9 h 3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613" h="3095">
                <a:moveTo>
                  <a:pt x="1236" y="14"/>
                </a:moveTo>
                <a:lnTo>
                  <a:pt x="1005" y="16"/>
                </a:lnTo>
                <a:lnTo>
                  <a:pt x="774" y="20"/>
                </a:lnTo>
                <a:lnTo>
                  <a:pt x="544" y="27"/>
                </a:lnTo>
                <a:lnTo>
                  <a:pt x="428" y="32"/>
                </a:lnTo>
                <a:lnTo>
                  <a:pt x="315" y="42"/>
                </a:lnTo>
                <a:lnTo>
                  <a:pt x="257" y="51"/>
                </a:lnTo>
                <a:lnTo>
                  <a:pt x="203" y="65"/>
                </a:lnTo>
                <a:lnTo>
                  <a:pt x="175" y="76"/>
                </a:lnTo>
                <a:lnTo>
                  <a:pt x="151" y="88"/>
                </a:lnTo>
                <a:lnTo>
                  <a:pt x="126" y="102"/>
                </a:lnTo>
                <a:lnTo>
                  <a:pt x="107" y="121"/>
                </a:lnTo>
                <a:lnTo>
                  <a:pt x="98" y="133"/>
                </a:lnTo>
                <a:lnTo>
                  <a:pt x="91" y="146"/>
                </a:lnTo>
                <a:lnTo>
                  <a:pt x="86" y="158"/>
                </a:lnTo>
                <a:lnTo>
                  <a:pt x="81" y="172"/>
                </a:lnTo>
                <a:lnTo>
                  <a:pt x="65" y="226"/>
                </a:lnTo>
                <a:lnTo>
                  <a:pt x="55" y="282"/>
                </a:lnTo>
                <a:lnTo>
                  <a:pt x="51" y="340"/>
                </a:lnTo>
                <a:lnTo>
                  <a:pt x="53" y="397"/>
                </a:lnTo>
                <a:lnTo>
                  <a:pt x="55" y="455"/>
                </a:lnTo>
                <a:lnTo>
                  <a:pt x="55" y="513"/>
                </a:lnTo>
                <a:lnTo>
                  <a:pt x="51" y="570"/>
                </a:lnTo>
                <a:lnTo>
                  <a:pt x="44" y="686"/>
                </a:lnTo>
                <a:lnTo>
                  <a:pt x="44" y="801"/>
                </a:lnTo>
                <a:lnTo>
                  <a:pt x="46" y="917"/>
                </a:lnTo>
                <a:lnTo>
                  <a:pt x="39" y="1032"/>
                </a:lnTo>
                <a:lnTo>
                  <a:pt x="34" y="1090"/>
                </a:lnTo>
                <a:lnTo>
                  <a:pt x="28" y="1146"/>
                </a:lnTo>
                <a:lnTo>
                  <a:pt x="21" y="1261"/>
                </a:lnTo>
                <a:lnTo>
                  <a:pt x="13" y="1492"/>
                </a:lnTo>
                <a:lnTo>
                  <a:pt x="9" y="1722"/>
                </a:lnTo>
                <a:lnTo>
                  <a:pt x="7" y="1953"/>
                </a:lnTo>
                <a:lnTo>
                  <a:pt x="9" y="2184"/>
                </a:lnTo>
                <a:lnTo>
                  <a:pt x="18" y="2415"/>
                </a:lnTo>
                <a:lnTo>
                  <a:pt x="25" y="2528"/>
                </a:lnTo>
                <a:lnTo>
                  <a:pt x="34" y="2644"/>
                </a:lnTo>
                <a:lnTo>
                  <a:pt x="48" y="2759"/>
                </a:lnTo>
                <a:lnTo>
                  <a:pt x="67" y="2871"/>
                </a:lnTo>
                <a:lnTo>
                  <a:pt x="77" y="2908"/>
                </a:lnTo>
                <a:lnTo>
                  <a:pt x="88" y="2945"/>
                </a:lnTo>
                <a:lnTo>
                  <a:pt x="103" y="2980"/>
                </a:lnTo>
                <a:lnTo>
                  <a:pt x="110" y="2992"/>
                </a:lnTo>
                <a:lnTo>
                  <a:pt x="119" y="3002"/>
                </a:lnTo>
                <a:lnTo>
                  <a:pt x="124" y="3009"/>
                </a:lnTo>
                <a:lnTo>
                  <a:pt x="131" y="3014"/>
                </a:lnTo>
                <a:lnTo>
                  <a:pt x="138" y="3018"/>
                </a:lnTo>
                <a:lnTo>
                  <a:pt x="194" y="3032"/>
                </a:lnTo>
                <a:lnTo>
                  <a:pt x="308" y="3053"/>
                </a:lnTo>
                <a:lnTo>
                  <a:pt x="421" y="3067"/>
                </a:lnTo>
                <a:lnTo>
                  <a:pt x="575" y="3077"/>
                </a:lnTo>
                <a:lnTo>
                  <a:pt x="727" y="3081"/>
                </a:lnTo>
                <a:lnTo>
                  <a:pt x="881" y="3079"/>
                </a:lnTo>
                <a:lnTo>
                  <a:pt x="1112" y="3070"/>
                </a:lnTo>
                <a:lnTo>
                  <a:pt x="1342" y="3056"/>
                </a:lnTo>
                <a:lnTo>
                  <a:pt x="1496" y="3049"/>
                </a:lnTo>
                <a:lnTo>
                  <a:pt x="1648" y="3042"/>
                </a:lnTo>
                <a:lnTo>
                  <a:pt x="1804" y="3039"/>
                </a:lnTo>
                <a:lnTo>
                  <a:pt x="2034" y="3039"/>
                </a:lnTo>
                <a:lnTo>
                  <a:pt x="2265" y="3042"/>
                </a:lnTo>
                <a:lnTo>
                  <a:pt x="2494" y="3048"/>
                </a:lnTo>
                <a:lnTo>
                  <a:pt x="2609" y="3051"/>
                </a:lnTo>
                <a:lnTo>
                  <a:pt x="2667" y="3053"/>
                </a:lnTo>
                <a:lnTo>
                  <a:pt x="2724" y="3055"/>
                </a:lnTo>
                <a:lnTo>
                  <a:pt x="3186" y="3055"/>
                </a:lnTo>
                <a:lnTo>
                  <a:pt x="3647" y="3051"/>
                </a:lnTo>
                <a:lnTo>
                  <a:pt x="3878" y="3049"/>
                </a:lnTo>
                <a:lnTo>
                  <a:pt x="3993" y="3049"/>
                </a:lnTo>
                <a:lnTo>
                  <a:pt x="4108" y="3051"/>
                </a:lnTo>
                <a:lnTo>
                  <a:pt x="4224" y="3051"/>
                </a:lnTo>
                <a:lnTo>
                  <a:pt x="4339" y="3048"/>
                </a:lnTo>
                <a:lnTo>
                  <a:pt x="4396" y="3044"/>
                </a:lnTo>
                <a:lnTo>
                  <a:pt x="4452" y="3037"/>
                </a:lnTo>
                <a:lnTo>
                  <a:pt x="4510" y="3025"/>
                </a:lnTo>
                <a:lnTo>
                  <a:pt x="4536" y="3016"/>
                </a:lnTo>
                <a:lnTo>
                  <a:pt x="4562" y="3004"/>
                </a:lnTo>
                <a:lnTo>
                  <a:pt x="4568" y="3000"/>
                </a:lnTo>
                <a:lnTo>
                  <a:pt x="4573" y="2995"/>
                </a:lnTo>
                <a:lnTo>
                  <a:pt x="4576" y="2988"/>
                </a:lnTo>
                <a:lnTo>
                  <a:pt x="4580" y="2983"/>
                </a:lnTo>
                <a:lnTo>
                  <a:pt x="4585" y="2969"/>
                </a:lnTo>
                <a:lnTo>
                  <a:pt x="4589" y="2955"/>
                </a:lnTo>
                <a:lnTo>
                  <a:pt x="4599" y="2899"/>
                </a:lnTo>
                <a:lnTo>
                  <a:pt x="4606" y="2841"/>
                </a:lnTo>
                <a:lnTo>
                  <a:pt x="4608" y="2784"/>
                </a:lnTo>
                <a:lnTo>
                  <a:pt x="4611" y="2668"/>
                </a:lnTo>
                <a:lnTo>
                  <a:pt x="4610" y="2553"/>
                </a:lnTo>
                <a:lnTo>
                  <a:pt x="4603" y="2322"/>
                </a:lnTo>
                <a:lnTo>
                  <a:pt x="4590" y="2093"/>
                </a:lnTo>
                <a:lnTo>
                  <a:pt x="4587" y="2035"/>
                </a:lnTo>
                <a:lnTo>
                  <a:pt x="4587" y="1978"/>
                </a:lnTo>
                <a:lnTo>
                  <a:pt x="4587" y="1862"/>
                </a:lnTo>
                <a:lnTo>
                  <a:pt x="4590" y="1632"/>
                </a:lnTo>
                <a:lnTo>
                  <a:pt x="4594" y="1401"/>
                </a:lnTo>
                <a:lnTo>
                  <a:pt x="4596" y="1170"/>
                </a:lnTo>
                <a:lnTo>
                  <a:pt x="4589" y="939"/>
                </a:lnTo>
                <a:lnTo>
                  <a:pt x="4578" y="708"/>
                </a:lnTo>
                <a:lnTo>
                  <a:pt x="4573" y="478"/>
                </a:lnTo>
                <a:lnTo>
                  <a:pt x="4573" y="420"/>
                </a:lnTo>
                <a:lnTo>
                  <a:pt x="4573" y="362"/>
                </a:lnTo>
                <a:lnTo>
                  <a:pt x="4573" y="305"/>
                </a:lnTo>
                <a:lnTo>
                  <a:pt x="4569" y="249"/>
                </a:lnTo>
                <a:lnTo>
                  <a:pt x="4564" y="212"/>
                </a:lnTo>
                <a:lnTo>
                  <a:pt x="4555" y="175"/>
                </a:lnTo>
                <a:lnTo>
                  <a:pt x="4542" y="140"/>
                </a:lnTo>
                <a:lnTo>
                  <a:pt x="4531" y="121"/>
                </a:lnTo>
                <a:lnTo>
                  <a:pt x="4517" y="105"/>
                </a:lnTo>
                <a:lnTo>
                  <a:pt x="4498" y="93"/>
                </a:lnTo>
                <a:lnTo>
                  <a:pt x="4479" y="84"/>
                </a:lnTo>
                <a:lnTo>
                  <a:pt x="4458" y="76"/>
                </a:lnTo>
                <a:lnTo>
                  <a:pt x="4402" y="63"/>
                </a:lnTo>
                <a:lnTo>
                  <a:pt x="4346" y="56"/>
                </a:lnTo>
                <a:lnTo>
                  <a:pt x="4288" y="51"/>
                </a:lnTo>
                <a:lnTo>
                  <a:pt x="4232" y="49"/>
                </a:lnTo>
                <a:lnTo>
                  <a:pt x="4002" y="46"/>
                </a:lnTo>
                <a:lnTo>
                  <a:pt x="3771" y="46"/>
                </a:lnTo>
                <a:lnTo>
                  <a:pt x="2848" y="46"/>
                </a:lnTo>
                <a:lnTo>
                  <a:pt x="2618" y="46"/>
                </a:lnTo>
                <a:lnTo>
                  <a:pt x="2502" y="46"/>
                </a:lnTo>
                <a:lnTo>
                  <a:pt x="2445" y="46"/>
                </a:lnTo>
                <a:lnTo>
                  <a:pt x="2417" y="46"/>
                </a:lnTo>
                <a:lnTo>
                  <a:pt x="2413" y="46"/>
                </a:lnTo>
                <a:lnTo>
                  <a:pt x="2408" y="46"/>
                </a:lnTo>
                <a:lnTo>
                  <a:pt x="2401" y="46"/>
                </a:lnTo>
                <a:lnTo>
                  <a:pt x="2387" y="44"/>
                </a:lnTo>
                <a:lnTo>
                  <a:pt x="1926" y="25"/>
                </a:lnTo>
                <a:lnTo>
                  <a:pt x="1695" y="18"/>
                </a:lnTo>
                <a:lnTo>
                  <a:pt x="1466" y="14"/>
                </a:lnTo>
                <a:lnTo>
                  <a:pt x="1236" y="14"/>
                </a:lnTo>
                <a:close/>
                <a:moveTo>
                  <a:pt x="1466" y="0"/>
                </a:moveTo>
                <a:lnTo>
                  <a:pt x="1697" y="4"/>
                </a:lnTo>
                <a:lnTo>
                  <a:pt x="1928" y="9"/>
                </a:lnTo>
                <a:lnTo>
                  <a:pt x="2387" y="28"/>
                </a:lnTo>
                <a:lnTo>
                  <a:pt x="2403" y="28"/>
                </a:lnTo>
                <a:lnTo>
                  <a:pt x="2410" y="30"/>
                </a:lnTo>
                <a:lnTo>
                  <a:pt x="2413" y="30"/>
                </a:lnTo>
                <a:lnTo>
                  <a:pt x="2417" y="30"/>
                </a:lnTo>
                <a:lnTo>
                  <a:pt x="2445" y="30"/>
                </a:lnTo>
                <a:lnTo>
                  <a:pt x="2502" y="30"/>
                </a:lnTo>
                <a:lnTo>
                  <a:pt x="2618" y="30"/>
                </a:lnTo>
                <a:lnTo>
                  <a:pt x="2848" y="28"/>
                </a:lnTo>
                <a:lnTo>
                  <a:pt x="3771" y="28"/>
                </a:lnTo>
                <a:lnTo>
                  <a:pt x="4002" y="30"/>
                </a:lnTo>
                <a:lnTo>
                  <a:pt x="4232" y="34"/>
                </a:lnTo>
                <a:lnTo>
                  <a:pt x="4348" y="41"/>
                </a:lnTo>
                <a:lnTo>
                  <a:pt x="4405" y="48"/>
                </a:lnTo>
                <a:lnTo>
                  <a:pt x="4463" y="62"/>
                </a:lnTo>
                <a:lnTo>
                  <a:pt x="4491" y="72"/>
                </a:lnTo>
                <a:lnTo>
                  <a:pt x="4517" y="86"/>
                </a:lnTo>
                <a:lnTo>
                  <a:pt x="4529" y="95"/>
                </a:lnTo>
                <a:lnTo>
                  <a:pt x="4540" y="107"/>
                </a:lnTo>
                <a:lnTo>
                  <a:pt x="4547" y="116"/>
                </a:lnTo>
                <a:lnTo>
                  <a:pt x="4552" y="125"/>
                </a:lnTo>
                <a:lnTo>
                  <a:pt x="4555" y="133"/>
                </a:lnTo>
                <a:lnTo>
                  <a:pt x="4569" y="170"/>
                </a:lnTo>
                <a:lnTo>
                  <a:pt x="4578" y="208"/>
                </a:lnTo>
                <a:lnTo>
                  <a:pt x="4585" y="247"/>
                </a:lnTo>
                <a:lnTo>
                  <a:pt x="4589" y="305"/>
                </a:lnTo>
                <a:lnTo>
                  <a:pt x="4589" y="362"/>
                </a:lnTo>
                <a:lnTo>
                  <a:pt x="4587" y="420"/>
                </a:lnTo>
                <a:lnTo>
                  <a:pt x="4587" y="478"/>
                </a:lnTo>
                <a:lnTo>
                  <a:pt x="4592" y="708"/>
                </a:lnTo>
                <a:lnTo>
                  <a:pt x="4601" y="939"/>
                </a:lnTo>
                <a:lnTo>
                  <a:pt x="4606" y="1170"/>
                </a:lnTo>
                <a:lnTo>
                  <a:pt x="4603" y="1401"/>
                </a:lnTo>
                <a:lnTo>
                  <a:pt x="4597" y="1632"/>
                </a:lnTo>
                <a:lnTo>
                  <a:pt x="4594" y="1862"/>
                </a:lnTo>
                <a:lnTo>
                  <a:pt x="4592" y="1978"/>
                </a:lnTo>
                <a:lnTo>
                  <a:pt x="4592" y="2035"/>
                </a:lnTo>
                <a:lnTo>
                  <a:pt x="4594" y="2093"/>
                </a:lnTo>
                <a:lnTo>
                  <a:pt x="4606" y="2322"/>
                </a:lnTo>
                <a:lnTo>
                  <a:pt x="4613" y="2553"/>
                </a:lnTo>
                <a:lnTo>
                  <a:pt x="4613" y="2668"/>
                </a:lnTo>
                <a:lnTo>
                  <a:pt x="4611" y="2784"/>
                </a:lnTo>
                <a:lnTo>
                  <a:pt x="4608" y="2841"/>
                </a:lnTo>
                <a:lnTo>
                  <a:pt x="4601" y="2899"/>
                </a:lnTo>
                <a:lnTo>
                  <a:pt x="4590" y="2955"/>
                </a:lnTo>
                <a:lnTo>
                  <a:pt x="4587" y="2969"/>
                </a:lnTo>
                <a:lnTo>
                  <a:pt x="4582" y="2983"/>
                </a:lnTo>
                <a:lnTo>
                  <a:pt x="4578" y="2990"/>
                </a:lnTo>
                <a:lnTo>
                  <a:pt x="4575" y="2995"/>
                </a:lnTo>
                <a:lnTo>
                  <a:pt x="4569" y="3002"/>
                </a:lnTo>
                <a:lnTo>
                  <a:pt x="4564" y="3006"/>
                </a:lnTo>
                <a:lnTo>
                  <a:pt x="4538" y="3018"/>
                </a:lnTo>
                <a:lnTo>
                  <a:pt x="4510" y="3027"/>
                </a:lnTo>
                <a:lnTo>
                  <a:pt x="4454" y="3039"/>
                </a:lnTo>
                <a:lnTo>
                  <a:pt x="4396" y="3046"/>
                </a:lnTo>
                <a:lnTo>
                  <a:pt x="4339" y="3049"/>
                </a:lnTo>
                <a:lnTo>
                  <a:pt x="4224" y="3053"/>
                </a:lnTo>
                <a:lnTo>
                  <a:pt x="4108" y="3053"/>
                </a:lnTo>
                <a:lnTo>
                  <a:pt x="3993" y="3051"/>
                </a:lnTo>
                <a:lnTo>
                  <a:pt x="3878" y="3053"/>
                </a:lnTo>
                <a:lnTo>
                  <a:pt x="3647" y="3055"/>
                </a:lnTo>
                <a:lnTo>
                  <a:pt x="3186" y="3060"/>
                </a:lnTo>
                <a:lnTo>
                  <a:pt x="2724" y="3063"/>
                </a:lnTo>
                <a:lnTo>
                  <a:pt x="2667" y="3063"/>
                </a:lnTo>
                <a:lnTo>
                  <a:pt x="2609" y="3062"/>
                </a:lnTo>
                <a:lnTo>
                  <a:pt x="2494" y="3058"/>
                </a:lnTo>
                <a:lnTo>
                  <a:pt x="2263" y="3055"/>
                </a:lnTo>
                <a:lnTo>
                  <a:pt x="2032" y="3053"/>
                </a:lnTo>
                <a:lnTo>
                  <a:pt x="1804" y="3053"/>
                </a:lnTo>
                <a:lnTo>
                  <a:pt x="1573" y="3060"/>
                </a:lnTo>
                <a:lnTo>
                  <a:pt x="1342" y="3070"/>
                </a:lnTo>
                <a:lnTo>
                  <a:pt x="1112" y="3084"/>
                </a:lnTo>
                <a:lnTo>
                  <a:pt x="881" y="3093"/>
                </a:lnTo>
                <a:lnTo>
                  <a:pt x="727" y="3095"/>
                </a:lnTo>
                <a:lnTo>
                  <a:pt x="573" y="3090"/>
                </a:lnTo>
                <a:lnTo>
                  <a:pt x="420" y="3079"/>
                </a:lnTo>
                <a:lnTo>
                  <a:pt x="306" y="3063"/>
                </a:lnTo>
                <a:lnTo>
                  <a:pt x="193" y="3042"/>
                </a:lnTo>
                <a:lnTo>
                  <a:pt x="137" y="3028"/>
                </a:lnTo>
                <a:lnTo>
                  <a:pt x="128" y="3025"/>
                </a:lnTo>
                <a:lnTo>
                  <a:pt x="123" y="3020"/>
                </a:lnTo>
                <a:lnTo>
                  <a:pt x="116" y="3014"/>
                </a:lnTo>
                <a:lnTo>
                  <a:pt x="110" y="3009"/>
                </a:lnTo>
                <a:lnTo>
                  <a:pt x="102" y="2997"/>
                </a:lnTo>
                <a:lnTo>
                  <a:pt x="95" y="2985"/>
                </a:lnTo>
                <a:lnTo>
                  <a:pt x="79" y="2948"/>
                </a:lnTo>
                <a:lnTo>
                  <a:pt x="69" y="2911"/>
                </a:lnTo>
                <a:lnTo>
                  <a:pt x="58" y="2873"/>
                </a:lnTo>
                <a:lnTo>
                  <a:pt x="39" y="2759"/>
                </a:lnTo>
                <a:lnTo>
                  <a:pt x="27" y="2646"/>
                </a:lnTo>
                <a:lnTo>
                  <a:pt x="16" y="2530"/>
                </a:lnTo>
                <a:lnTo>
                  <a:pt x="11" y="2415"/>
                </a:lnTo>
                <a:lnTo>
                  <a:pt x="4" y="2184"/>
                </a:lnTo>
                <a:lnTo>
                  <a:pt x="0" y="1953"/>
                </a:lnTo>
                <a:lnTo>
                  <a:pt x="4" y="1722"/>
                </a:lnTo>
                <a:lnTo>
                  <a:pt x="9" y="1492"/>
                </a:lnTo>
                <a:lnTo>
                  <a:pt x="16" y="1261"/>
                </a:lnTo>
                <a:lnTo>
                  <a:pt x="23" y="1146"/>
                </a:lnTo>
                <a:lnTo>
                  <a:pt x="27" y="1088"/>
                </a:lnTo>
                <a:lnTo>
                  <a:pt x="32" y="1030"/>
                </a:lnTo>
                <a:lnTo>
                  <a:pt x="39" y="917"/>
                </a:lnTo>
                <a:lnTo>
                  <a:pt x="37" y="801"/>
                </a:lnTo>
                <a:lnTo>
                  <a:pt x="37" y="686"/>
                </a:lnTo>
                <a:lnTo>
                  <a:pt x="44" y="570"/>
                </a:lnTo>
                <a:lnTo>
                  <a:pt x="48" y="513"/>
                </a:lnTo>
                <a:lnTo>
                  <a:pt x="46" y="455"/>
                </a:lnTo>
                <a:lnTo>
                  <a:pt x="44" y="397"/>
                </a:lnTo>
                <a:lnTo>
                  <a:pt x="44" y="340"/>
                </a:lnTo>
                <a:lnTo>
                  <a:pt x="48" y="282"/>
                </a:lnTo>
                <a:lnTo>
                  <a:pt x="56" y="224"/>
                </a:lnTo>
                <a:lnTo>
                  <a:pt x="74" y="168"/>
                </a:lnTo>
                <a:lnTo>
                  <a:pt x="84" y="142"/>
                </a:lnTo>
                <a:lnTo>
                  <a:pt x="91" y="128"/>
                </a:lnTo>
                <a:lnTo>
                  <a:pt x="100" y="116"/>
                </a:lnTo>
                <a:lnTo>
                  <a:pt x="121" y="95"/>
                </a:lnTo>
                <a:lnTo>
                  <a:pt x="145" y="79"/>
                </a:lnTo>
                <a:lnTo>
                  <a:pt x="172" y="67"/>
                </a:lnTo>
                <a:lnTo>
                  <a:pt x="200" y="56"/>
                </a:lnTo>
                <a:lnTo>
                  <a:pt x="255" y="42"/>
                </a:lnTo>
                <a:lnTo>
                  <a:pt x="313" y="32"/>
                </a:lnTo>
                <a:lnTo>
                  <a:pt x="428" y="21"/>
                </a:lnTo>
                <a:lnTo>
                  <a:pt x="544" y="16"/>
                </a:lnTo>
                <a:lnTo>
                  <a:pt x="774" y="9"/>
                </a:lnTo>
                <a:lnTo>
                  <a:pt x="1005" y="4"/>
                </a:lnTo>
                <a:lnTo>
                  <a:pt x="1236" y="2"/>
                </a:lnTo>
                <a:lnTo>
                  <a:pt x="1466" y="0"/>
                </a:lnTo>
                <a:close/>
              </a:path>
            </a:pathLst>
          </a:custGeom>
          <a:solidFill>
            <a:schemeClr val="tx2"/>
          </a:solidFill>
          <a:ln w="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" name="Imagen 9"/>
          <p:cNvPicPr/>
          <p:nvPr/>
        </p:nvPicPr>
        <p:blipFill rotWithShape="1">
          <a:blip r:embed="rId2"/>
          <a:srcRect l="11784" r="10083" b="4814"/>
          <a:stretch/>
        </p:blipFill>
        <p:spPr bwMode="auto">
          <a:xfrm>
            <a:off x="895500" y="2078319"/>
            <a:ext cx="1718945" cy="29006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n 10"/>
          <p:cNvPicPr/>
          <p:nvPr/>
        </p:nvPicPr>
        <p:blipFill rotWithShape="1">
          <a:blip r:embed="rId3"/>
          <a:srcRect l="3010" r="7718" b="2149"/>
          <a:stretch/>
        </p:blipFill>
        <p:spPr bwMode="auto">
          <a:xfrm>
            <a:off x="2496065" y="2151706"/>
            <a:ext cx="1951501" cy="28359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Imagen 12"/>
          <p:cNvPicPr/>
          <p:nvPr/>
        </p:nvPicPr>
        <p:blipFill>
          <a:blip r:embed="rId4"/>
          <a:stretch>
            <a:fillRect/>
          </a:stretch>
        </p:blipFill>
        <p:spPr>
          <a:xfrm>
            <a:off x="4229929" y="2173296"/>
            <a:ext cx="1901825" cy="2837180"/>
          </a:xfrm>
          <a:prstGeom prst="rect">
            <a:avLst/>
          </a:prstGeom>
        </p:spPr>
      </p:pic>
      <p:pic>
        <p:nvPicPr>
          <p:cNvPr id="15" name="Imagen 14"/>
          <p:cNvPicPr/>
          <p:nvPr/>
        </p:nvPicPr>
        <p:blipFill rotWithShape="1">
          <a:blip r:embed="rId5"/>
          <a:srcRect t="-1" r="5297" b="730"/>
          <a:stretch/>
        </p:blipFill>
        <p:spPr bwMode="auto">
          <a:xfrm>
            <a:off x="6024411" y="2168216"/>
            <a:ext cx="1749425" cy="28473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Imagen 15"/>
          <p:cNvPicPr/>
          <p:nvPr/>
        </p:nvPicPr>
        <p:blipFill rotWithShape="1">
          <a:blip r:embed="rId6"/>
          <a:srcRect l="-4648" r="8188" b="729"/>
          <a:stretch/>
        </p:blipFill>
        <p:spPr bwMode="auto">
          <a:xfrm>
            <a:off x="9397479" y="2151706"/>
            <a:ext cx="1985645" cy="28619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Imagen 16"/>
          <p:cNvPicPr/>
          <p:nvPr/>
        </p:nvPicPr>
        <p:blipFill rotWithShape="1">
          <a:blip r:embed="rId7"/>
          <a:srcRect l="-4239" t="1" r="-1" b="1083"/>
          <a:stretch/>
        </p:blipFill>
        <p:spPr bwMode="auto">
          <a:xfrm>
            <a:off x="7685272" y="2168216"/>
            <a:ext cx="1953260" cy="28352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722306" y="575991"/>
            <a:ext cx="3120705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Mockup</a:t>
            </a:r>
            <a:endParaRPr kumimoji="0" lang="es-ES" altLang="es-E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15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bre 7"/>
          <p:cNvSpPr>
            <a:spLocks/>
          </p:cNvSpPr>
          <p:nvPr/>
        </p:nvSpPr>
        <p:spPr bwMode="auto">
          <a:xfrm>
            <a:off x="398576" y="244729"/>
            <a:ext cx="11452630" cy="6332528"/>
          </a:xfrm>
          <a:custGeom>
            <a:avLst/>
            <a:gdLst>
              <a:gd name="T0" fmla="*/ 4427 w 4832"/>
              <a:gd name="T1" fmla="*/ 2 h 3250"/>
              <a:gd name="T2" fmla="*/ 4630 w 4832"/>
              <a:gd name="T3" fmla="*/ 18 h 3250"/>
              <a:gd name="T4" fmla="*/ 4752 w 4832"/>
              <a:gd name="T5" fmla="*/ 51 h 3250"/>
              <a:gd name="T6" fmla="*/ 4787 w 4832"/>
              <a:gd name="T7" fmla="*/ 135 h 3250"/>
              <a:gd name="T8" fmla="*/ 4801 w 4832"/>
              <a:gd name="T9" fmla="*/ 283 h 3250"/>
              <a:gd name="T10" fmla="*/ 4801 w 4832"/>
              <a:gd name="T11" fmla="*/ 472 h 3250"/>
              <a:gd name="T12" fmla="*/ 4796 w 4832"/>
              <a:gd name="T13" fmla="*/ 684 h 3250"/>
              <a:gd name="T14" fmla="*/ 4792 w 4832"/>
              <a:gd name="T15" fmla="*/ 895 h 3250"/>
              <a:gd name="T16" fmla="*/ 4794 w 4832"/>
              <a:gd name="T17" fmla="*/ 1088 h 3250"/>
              <a:gd name="T18" fmla="*/ 4810 w 4832"/>
              <a:gd name="T19" fmla="*/ 1238 h 3250"/>
              <a:gd name="T20" fmla="*/ 4820 w 4832"/>
              <a:gd name="T21" fmla="*/ 1343 h 3250"/>
              <a:gd name="T22" fmla="*/ 4829 w 4832"/>
              <a:gd name="T23" fmla="*/ 1525 h 3250"/>
              <a:gd name="T24" fmla="*/ 4832 w 4832"/>
              <a:gd name="T25" fmla="*/ 1742 h 3250"/>
              <a:gd name="T26" fmla="*/ 4829 w 4832"/>
              <a:gd name="T27" fmla="*/ 1950 h 3250"/>
              <a:gd name="T28" fmla="*/ 4819 w 4832"/>
              <a:gd name="T29" fmla="*/ 2110 h 3250"/>
              <a:gd name="T30" fmla="*/ 4810 w 4832"/>
              <a:gd name="T31" fmla="*/ 2346 h 3250"/>
              <a:gd name="T32" fmla="*/ 4805 w 4832"/>
              <a:gd name="T33" fmla="*/ 2581 h 3250"/>
              <a:gd name="T34" fmla="*/ 4801 w 4832"/>
              <a:gd name="T35" fmla="*/ 2756 h 3250"/>
              <a:gd name="T36" fmla="*/ 4801 w 4832"/>
              <a:gd name="T37" fmla="*/ 2941 h 3250"/>
              <a:gd name="T38" fmla="*/ 4764 w 4832"/>
              <a:gd name="T39" fmla="*/ 3114 h 3250"/>
              <a:gd name="T40" fmla="*/ 4694 w 4832"/>
              <a:gd name="T41" fmla="*/ 3173 h 3250"/>
              <a:gd name="T42" fmla="*/ 4567 w 4832"/>
              <a:gd name="T43" fmla="*/ 3210 h 3250"/>
              <a:gd name="T44" fmla="*/ 4410 w 4832"/>
              <a:gd name="T45" fmla="*/ 3228 h 3250"/>
              <a:gd name="T46" fmla="*/ 4058 w 4832"/>
              <a:gd name="T47" fmla="*/ 3243 h 3250"/>
              <a:gd name="T48" fmla="*/ 3183 w 4832"/>
              <a:gd name="T49" fmla="*/ 3250 h 3250"/>
              <a:gd name="T50" fmla="*/ 2318 w 4832"/>
              <a:gd name="T51" fmla="*/ 3221 h 3250"/>
              <a:gd name="T52" fmla="*/ 553 w 4832"/>
              <a:gd name="T53" fmla="*/ 3219 h 3250"/>
              <a:gd name="T54" fmla="*/ 415 w 4832"/>
              <a:gd name="T55" fmla="*/ 3217 h 3250"/>
              <a:gd name="T56" fmla="*/ 267 w 4832"/>
              <a:gd name="T57" fmla="*/ 3208 h 3250"/>
              <a:gd name="T58" fmla="*/ 141 w 4832"/>
              <a:gd name="T59" fmla="*/ 3182 h 3250"/>
              <a:gd name="T60" fmla="*/ 68 w 4832"/>
              <a:gd name="T61" fmla="*/ 3131 h 3250"/>
              <a:gd name="T62" fmla="*/ 31 w 4832"/>
              <a:gd name="T63" fmla="*/ 2986 h 3250"/>
              <a:gd name="T64" fmla="*/ 33 w 4832"/>
              <a:gd name="T65" fmla="*/ 2839 h 3250"/>
              <a:gd name="T66" fmla="*/ 17 w 4832"/>
              <a:gd name="T67" fmla="*/ 2243 h 3250"/>
              <a:gd name="T68" fmla="*/ 21 w 4832"/>
              <a:gd name="T69" fmla="*/ 1775 h 3250"/>
              <a:gd name="T70" fmla="*/ 41 w 4832"/>
              <a:gd name="T71" fmla="*/ 1371 h 3250"/>
              <a:gd name="T72" fmla="*/ 21 w 4832"/>
              <a:gd name="T73" fmla="*/ 974 h 3250"/>
              <a:gd name="T74" fmla="*/ 0 w 4832"/>
              <a:gd name="T75" fmla="*/ 670 h 3250"/>
              <a:gd name="T76" fmla="*/ 29 w 4832"/>
              <a:gd name="T77" fmla="*/ 413 h 3250"/>
              <a:gd name="T78" fmla="*/ 69 w 4832"/>
              <a:gd name="T79" fmla="*/ 233 h 3250"/>
              <a:gd name="T80" fmla="*/ 83 w 4832"/>
              <a:gd name="T81" fmla="*/ 147 h 3250"/>
              <a:gd name="T82" fmla="*/ 122 w 4832"/>
              <a:gd name="T83" fmla="*/ 74 h 3250"/>
              <a:gd name="T84" fmla="*/ 214 w 4832"/>
              <a:gd name="T85" fmla="*/ 32 h 3250"/>
              <a:gd name="T86" fmla="*/ 363 w 4832"/>
              <a:gd name="T87" fmla="*/ 16 h 3250"/>
              <a:gd name="T88" fmla="*/ 527 w 4832"/>
              <a:gd name="T89" fmla="*/ 14 h 3250"/>
              <a:gd name="T90" fmla="*/ 670 w 4832"/>
              <a:gd name="T91" fmla="*/ 18 h 3250"/>
              <a:gd name="T92" fmla="*/ 1698 w 4832"/>
              <a:gd name="T93" fmla="*/ 9 h 3250"/>
              <a:gd name="T94" fmla="*/ 2088 w 4832"/>
              <a:gd name="T95" fmla="*/ 11 h 3250"/>
              <a:gd name="T96" fmla="*/ 2495 w 4832"/>
              <a:gd name="T97" fmla="*/ 25 h 3250"/>
              <a:gd name="T98" fmla="*/ 3206 w 4832"/>
              <a:gd name="T99" fmla="*/ 14 h 3250"/>
              <a:gd name="T100" fmla="*/ 3807 w 4832"/>
              <a:gd name="T101" fmla="*/ 0 h 3250"/>
              <a:gd name="T102" fmla="*/ 4022 w 4832"/>
              <a:gd name="T103" fmla="*/ 2 h 3250"/>
              <a:gd name="T104" fmla="*/ 4210 w 4832"/>
              <a:gd name="T105" fmla="*/ 0 h 3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832" h="3250">
                <a:moveTo>
                  <a:pt x="4282" y="0"/>
                </a:moveTo>
                <a:lnTo>
                  <a:pt x="4354" y="0"/>
                </a:lnTo>
                <a:lnTo>
                  <a:pt x="4427" y="2"/>
                </a:lnTo>
                <a:lnTo>
                  <a:pt x="4497" y="5"/>
                </a:lnTo>
                <a:lnTo>
                  <a:pt x="4565" y="11"/>
                </a:lnTo>
                <a:lnTo>
                  <a:pt x="4630" y="18"/>
                </a:lnTo>
                <a:lnTo>
                  <a:pt x="4686" y="28"/>
                </a:lnTo>
                <a:lnTo>
                  <a:pt x="4736" y="40"/>
                </a:lnTo>
                <a:lnTo>
                  <a:pt x="4752" y="51"/>
                </a:lnTo>
                <a:lnTo>
                  <a:pt x="4766" y="70"/>
                </a:lnTo>
                <a:lnTo>
                  <a:pt x="4778" y="98"/>
                </a:lnTo>
                <a:lnTo>
                  <a:pt x="4787" y="135"/>
                </a:lnTo>
                <a:lnTo>
                  <a:pt x="4794" y="179"/>
                </a:lnTo>
                <a:lnTo>
                  <a:pt x="4798" y="228"/>
                </a:lnTo>
                <a:lnTo>
                  <a:pt x="4801" y="283"/>
                </a:lnTo>
                <a:lnTo>
                  <a:pt x="4803" y="343"/>
                </a:lnTo>
                <a:lnTo>
                  <a:pt x="4803" y="406"/>
                </a:lnTo>
                <a:lnTo>
                  <a:pt x="4801" y="472"/>
                </a:lnTo>
                <a:lnTo>
                  <a:pt x="4801" y="542"/>
                </a:lnTo>
                <a:lnTo>
                  <a:pt x="4799" y="612"/>
                </a:lnTo>
                <a:lnTo>
                  <a:pt x="4796" y="684"/>
                </a:lnTo>
                <a:lnTo>
                  <a:pt x="4794" y="756"/>
                </a:lnTo>
                <a:lnTo>
                  <a:pt x="4792" y="827"/>
                </a:lnTo>
                <a:lnTo>
                  <a:pt x="4792" y="895"/>
                </a:lnTo>
                <a:lnTo>
                  <a:pt x="4791" y="964"/>
                </a:lnTo>
                <a:lnTo>
                  <a:pt x="4792" y="1026"/>
                </a:lnTo>
                <a:lnTo>
                  <a:pt x="4794" y="1088"/>
                </a:lnTo>
                <a:lnTo>
                  <a:pt x="4798" y="1144"/>
                </a:lnTo>
                <a:lnTo>
                  <a:pt x="4803" y="1194"/>
                </a:lnTo>
                <a:lnTo>
                  <a:pt x="4810" y="1238"/>
                </a:lnTo>
                <a:lnTo>
                  <a:pt x="4813" y="1263"/>
                </a:lnTo>
                <a:lnTo>
                  <a:pt x="4817" y="1297"/>
                </a:lnTo>
                <a:lnTo>
                  <a:pt x="4820" y="1343"/>
                </a:lnTo>
                <a:lnTo>
                  <a:pt x="4824" y="1397"/>
                </a:lnTo>
                <a:lnTo>
                  <a:pt x="4826" y="1458"/>
                </a:lnTo>
                <a:lnTo>
                  <a:pt x="4829" y="1525"/>
                </a:lnTo>
                <a:lnTo>
                  <a:pt x="4831" y="1595"/>
                </a:lnTo>
                <a:lnTo>
                  <a:pt x="4831" y="1668"/>
                </a:lnTo>
                <a:lnTo>
                  <a:pt x="4832" y="1742"/>
                </a:lnTo>
                <a:lnTo>
                  <a:pt x="4832" y="1813"/>
                </a:lnTo>
                <a:lnTo>
                  <a:pt x="4831" y="1883"/>
                </a:lnTo>
                <a:lnTo>
                  <a:pt x="4829" y="1950"/>
                </a:lnTo>
                <a:lnTo>
                  <a:pt x="4827" y="2011"/>
                </a:lnTo>
                <a:lnTo>
                  <a:pt x="4824" y="2065"/>
                </a:lnTo>
                <a:lnTo>
                  <a:pt x="4819" y="2110"/>
                </a:lnTo>
                <a:lnTo>
                  <a:pt x="4812" y="2193"/>
                </a:lnTo>
                <a:lnTo>
                  <a:pt x="4810" y="2270"/>
                </a:lnTo>
                <a:lnTo>
                  <a:pt x="4810" y="2346"/>
                </a:lnTo>
                <a:lnTo>
                  <a:pt x="4812" y="2422"/>
                </a:lnTo>
                <a:lnTo>
                  <a:pt x="4810" y="2500"/>
                </a:lnTo>
                <a:lnTo>
                  <a:pt x="4805" y="2581"/>
                </a:lnTo>
                <a:lnTo>
                  <a:pt x="4801" y="2638"/>
                </a:lnTo>
                <a:lnTo>
                  <a:pt x="4801" y="2696"/>
                </a:lnTo>
                <a:lnTo>
                  <a:pt x="4801" y="2756"/>
                </a:lnTo>
                <a:lnTo>
                  <a:pt x="4803" y="2818"/>
                </a:lnTo>
                <a:lnTo>
                  <a:pt x="4805" y="2880"/>
                </a:lnTo>
                <a:lnTo>
                  <a:pt x="4801" y="2941"/>
                </a:lnTo>
                <a:lnTo>
                  <a:pt x="4796" y="3000"/>
                </a:lnTo>
                <a:lnTo>
                  <a:pt x="4784" y="3058"/>
                </a:lnTo>
                <a:lnTo>
                  <a:pt x="4764" y="3114"/>
                </a:lnTo>
                <a:lnTo>
                  <a:pt x="4749" y="3137"/>
                </a:lnTo>
                <a:lnTo>
                  <a:pt x="4726" y="3156"/>
                </a:lnTo>
                <a:lnTo>
                  <a:pt x="4694" y="3173"/>
                </a:lnTo>
                <a:lnTo>
                  <a:pt x="4656" y="3187"/>
                </a:lnTo>
                <a:lnTo>
                  <a:pt x="4614" y="3200"/>
                </a:lnTo>
                <a:lnTo>
                  <a:pt x="4567" y="3210"/>
                </a:lnTo>
                <a:lnTo>
                  <a:pt x="4516" y="3217"/>
                </a:lnTo>
                <a:lnTo>
                  <a:pt x="4464" y="3224"/>
                </a:lnTo>
                <a:lnTo>
                  <a:pt x="4410" y="3228"/>
                </a:lnTo>
                <a:lnTo>
                  <a:pt x="4355" y="3231"/>
                </a:lnTo>
                <a:lnTo>
                  <a:pt x="4205" y="3238"/>
                </a:lnTo>
                <a:lnTo>
                  <a:pt x="4058" y="3243"/>
                </a:lnTo>
                <a:lnTo>
                  <a:pt x="3765" y="3247"/>
                </a:lnTo>
                <a:lnTo>
                  <a:pt x="3473" y="3250"/>
                </a:lnTo>
                <a:lnTo>
                  <a:pt x="3183" y="3250"/>
                </a:lnTo>
                <a:lnTo>
                  <a:pt x="2893" y="3243"/>
                </a:lnTo>
                <a:lnTo>
                  <a:pt x="2605" y="3233"/>
                </a:lnTo>
                <a:lnTo>
                  <a:pt x="2318" y="3221"/>
                </a:lnTo>
                <a:lnTo>
                  <a:pt x="913" y="3222"/>
                </a:lnTo>
                <a:lnTo>
                  <a:pt x="733" y="3221"/>
                </a:lnTo>
                <a:lnTo>
                  <a:pt x="553" y="3219"/>
                </a:lnTo>
                <a:lnTo>
                  <a:pt x="511" y="3217"/>
                </a:lnTo>
                <a:lnTo>
                  <a:pt x="464" y="3217"/>
                </a:lnTo>
                <a:lnTo>
                  <a:pt x="415" y="3217"/>
                </a:lnTo>
                <a:lnTo>
                  <a:pt x="366" y="3215"/>
                </a:lnTo>
                <a:lnTo>
                  <a:pt x="316" y="3212"/>
                </a:lnTo>
                <a:lnTo>
                  <a:pt x="267" y="3208"/>
                </a:lnTo>
                <a:lnTo>
                  <a:pt x="221" y="3201"/>
                </a:lnTo>
                <a:lnTo>
                  <a:pt x="180" y="3193"/>
                </a:lnTo>
                <a:lnTo>
                  <a:pt x="141" y="3182"/>
                </a:lnTo>
                <a:lnTo>
                  <a:pt x="110" y="3168"/>
                </a:lnTo>
                <a:lnTo>
                  <a:pt x="85" y="3152"/>
                </a:lnTo>
                <a:lnTo>
                  <a:pt x="68" y="3131"/>
                </a:lnTo>
                <a:lnTo>
                  <a:pt x="48" y="3084"/>
                </a:lnTo>
                <a:lnTo>
                  <a:pt x="36" y="3035"/>
                </a:lnTo>
                <a:lnTo>
                  <a:pt x="31" y="2986"/>
                </a:lnTo>
                <a:lnTo>
                  <a:pt x="29" y="2937"/>
                </a:lnTo>
                <a:lnTo>
                  <a:pt x="31" y="2888"/>
                </a:lnTo>
                <a:lnTo>
                  <a:pt x="33" y="2839"/>
                </a:lnTo>
                <a:lnTo>
                  <a:pt x="33" y="2640"/>
                </a:lnTo>
                <a:lnTo>
                  <a:pt x="26" y="2443"/>
                </a:lnTo>
                <a:lnTo>
                  <a:pt x="17" y="2243"/>
                </a:lnTo>
                <a:lnTo>
                  <a:pt x="12" y="2046"/>
                </a:lnTo>
                <a:lnTo>
                  <a:pt x="12" y="1909"/>
                </a:lnTo>
                <a:lnTo>
                  <a:pt x="21" y="1775"/>
                </a:lnTo>
                <a:lnTo>
                  <a:pt x="31" y="1638"/>
                </a:lnTo>
                <a:lnTo>
                  <a:pt x="40" y="1504"/>
                </a:lnTo>
                <a:lnTo>
                  <a:pt x="41" y="1371"/>
                </a:lnTo>
                <a:lnTo>
                  <a:pt x="36" y="1238"/>
                </a:lnTo>
                <a:lnTo>
                  <a:pt x="29" y="1107"/>
                </a:lnTo>
                <a:lnTo>
                  <a:pt x="21" y="974"/>
                </a:lnTo>
                <a:lnTo>
                  <a:pt x="14" y="873"/>
                </a:lnTo>
                <a:lnTo>
                  <a:pt x="5" y="771"/>
                </a:lnTo>
                <a:lnTo>
                  <a:pt x="0" y="670"/>
                </a:lnTo>
                <a:lnTo>
                  <a:pt x="1" y="568"/>
                </a:lnTo>
                <a:lnTo>
                  <a:pt x="14" y="490"/>
                </a:lnTo>
                <a:lnTo>
                  <a:pt x="29" y="413"/>
                </a:lnTo>
                <a:lnTo>
                  <a:pt x="48" y="336"/>
                </a:lnTo>
                <a:lnTo>
                  <a:pt x="64" y="259"/>
                </a:lnTo>
                <a:lnTo>
                  <a:pt x="69" y="233"/>
                </a:lnTo>
                <a:lnTo>
                  <a:pt x="73" y="205"/>
                </a:lnTo>
                <a:lnTo>
                  <a:pt x="78" y="177"/>
                </a:lnTo>
                <a:lnTo>
                  <a:pt x="83" y="147"/>
                </a:lnTo>
                <a:lnTo>
                  <a:pt x="92" y="121"/>
                </a:lnTo>
                <a:lnTo>
                  <a:pt x="104" y="96"/>
                </a:lnTo>
                <a:lnTo>
                  <a:pt x="122" y="74"/>
                </a:lnTo>
                <a:lnTo>
                  <a:pt x="143" y="58"/>
                </a:lnTo>
                <a:lnTo>
                  <a:pt x="176" y="42"/>
                </a:lnTo>
                <a:lnTo>
                  <a:pt x="214" y="32"/>
                </a:lnTo>
                <a:lnTo>
                  <a:pt x="260" y="25"/>
                </a:lnTo>
                <a:lnTo>
                  <a:pt x="311" y="19"/>
                </a:lnTo>
                <a:lnTo>
                  <a:pt x="363" y="16"/>
                </a:lnTo>
                <a:lnTo>
                  <a:pt x="417" y="14"/>
                </a:lnTo>
                <a:lnTo>
                  <a:pt x="473" y="14"/>
                </a:lnTo>
                <a:lnTo>
                  <a:pt x="527" y="14"/>
                </a:lnTo>
                <a:lnTo>
                  <a:pt x="578" y="16"/>
                </a:lnTo>
                <a:lnTo>
                  <a:pt x="627" y="18"/>
                </a:lnTo>
                <a:lnTo>
                  <a:pt x="670" y="18"/>
                </a:lnTo>
                <a:lnTo>
                  <a:pt x="1027" y="21"/>
                </a:lnTo>
                <a:lnTo>
                  <a:pt x="1362" y="14"/>
                </a:lnTo>
                <a:lnTo>
                  <a:pt x="1698" y="9"/>
                </a:lnTo>
                <a:lnTo>
                  <a:pt x="1829" y="7"/>
                </a:lnTo>
                <a:lnTo>
                  <a:pt x="1958" y="7"/>
                </a:lnTo>
                <a:lnTo>
                  <a:pt x="2088" y="11"/>
                </a:lnTo>
                <a:lnTo>
                  <a:pt x="2224" y="18"/>
                </a:lnTo>
                <a:lnTo>
                  <a:pt x="2358" y="23"/>
                </a:lnTo>
                <a:lnTo>
                  <a:pt x="2495" y="25"/>
                </a:lnTo>
                <a:lnTo>
                  <a:pt x="2739" y="25"/>
                </a:lnTo>
                <a:lnTo>
                  <a:pt x="2982" y="23"/>
                </a:lnTo>
                <a:lnTo>
                  <a:pt x="3206" y="14"/>
                </a:lnTo>
                <a:lnTo>
                  <a:pt x="3429" y="5"/>
                </a:lnTo>
                <a:lnTo>
                  <a:pt x="3681" y="2"/>
                </a:lnTo>
                <a:lnTo>
                  <a:pt x="3807" y="0"/>
                </a:lnTo>
                <a:lnTo>
                  <a:pt x="3933" y="2"/>
                </a:lnTo>
                <a:lnTo>
                  <a:pt x="3973" y="4"/>
                </a:lnTo>
                <a:lnTo>
                  <a:pt x="4022" y="2"/>
                </a:lnTo>
                <a:lnTo>
                  <a:pt x="4079" y="2"/>
                </a:lnTo>
                <a:lnTo>
                  <a:pt x="4142" y="0"/>
                </a:lnTo>
                <a:lnTo>
                  <a:pt x="4210" y="0"/>
                </a:lnTo>
                <a:lnTo>
                  <a:pt x="4282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Forma libre 8"/>
          <p:cNvSpPr>
            <a:spLocks noEditPoints="1"/>
          </p:cNvSpPr>
          <p:nvPr/>
        </p:nvSpPr>
        <p:spPr bwMode="auto">
          <a:xfrm>
            <a:off x="749743" y="404077"/>
            <a:ext cx="10750295" cy="6013832"/>
          </a:xfrm>
          <a:custGeom>
            <a:avLst/>
            <a:gdLst>
              <a:gd name="T0" fmla="*/ 428 w 4613"/>
              <a:gd name="T1" fmla="*/ 32 h 3095"/>
              <a:gd name="T2" fmla="*/ 151 w 4613"/>
              <a:gd name="T3" fmla="*/ 88 h 3095"/>
              <a:gd name="T4" fmla="*/ 86 w 4613"/>
              <a:gd name="T5" fmla="*/ 158 h 3095"/>
              <a:gd name="T6" fmla="*/ 53 w 4613"/>
              <a:gd name="T7" fmla="*/ 397 h 3095"/>
              <a:gd name="T8" fmla="*/ 44 w 4613"/>
              <a:gd name="T9" fmla="*/ 801 h 3095"/>
              <a:gd name="T10" fmla="*/ 21 w 4613"/>
              <a:gd name="T11" fmla="*/ 1261 h 3095"/>
              <a:gd name="T12" fmla="*/ 18 w 4613"/>
              <a:gd name="T13" fmla="*/ 2415 h 3095"/>
              <a:gd name="T14" fmla="*/ 77 w 4613"/>
              <a:gd name="T15" fmla="*/ 2908 h 3095"/>
              <a:gd name="T16" fmla="*/ 124 w 4613"/>
              <a:gd name="T17" fmla="*/ 3009 h 3095"/>
              <a:gd name="T18" fmla="*/ 421 w 4613"/>
              <a:gd name="T19" fmla="*/ 3067 h 3095"/>
              <a:gd name="T20" fmla="*/ 1342 w 4613"/>
              <a:gd name="T21" fmla="*/ 3056 h 3095"/>
              <a:gd name="T22" fmla="*/ 2265 w 4613"/>
              <a:gd name="T23" fmla="*/ 3042 h 3095"/>
              <a:gd name="T24" fmla="*/ 3186 w 4613"/>
              <a:gd name="T25" fmla="*/ 3055 h 3095"/>
              <a:gd name="T26" fmla="*/ 4224 w 4613"/>
              <a:gd name="T27" fmla="*/ 3051 h 3095"/>
              <a:gd name="T28" fmla="*/ 4536 w 4613"/>
              <a:gd name="T29" fmla="*/ 3016 h 3095"/>
              <a:gd name="T30" fmla="*/ 4580 w 4613"/>
              <a:gd name="T31" fmla="*/ 2983 h 3095"/>
              <a:gd name="T32" fmla="*/ 4608 w 4613"/>
              <a:gd name="T33" fmla="*/ 2784 h 3095"/>
              <a:gd name="T34" fmla="*/ 4587 w 4613"/>
              <a:gd name="T35" fmla="*/ 2035 h 3095"/>
              <a:gd name="T36" fmla="*/ 4596 w 4613"/>
              <a:gd name="T37" fmla="*/ 1170 h 3095"/>
              <a:gd name="T38" fmla="*/ 4573 w 4613"/>
              <a:gd name="T39" fmla="*/ 362 h 3095"/>
              <a:gd name="T40" fmla="*/ 4542 w 4613"/>
              <a:gd name="T41" fmla="*/ 140 h 3095"/>
              <a:gd name="T42" fmla="*/ 4458 w 4613"/>
              <a:gd name="T43" fmla="*/ 76 h 3095"/>
              <a:gd name="T44" fmla="*/ 4002 w 4613"/>
              <a:gd name="T45" fmla="*/ 46 h 3095"/>
              <a:gd name="T46" fmla="*/ 2445 w 4613"/>
              <a:gd name="T47" fmla="*/ 46 h 3095"/>
              <a:gd name="T48" fmla="*/ 2387 w 4613"/>
              <a:gd name="T49" fmla="*/ 44 h 3095"/>
              <a:gd name="T50" fmla="*/ 1466 w 4613"/>
              <a:gd name="T51" fmla="*/ 0 h 3095"/>
              <a:gd name="T52" fmla="*/ 2410 w 4613"/>
              <a:gd name="T53" fmla="*/ 30 h 3095"/>
              <a:gd name="T54" fmla="*/ 2618 w 4613"/>
              <a:gd name="T55" fmla="*/ 30 h 3095"/>
              <a:gd name="T56" fmla="*/ 4348 w 4613"/>
              <a:gd name="T57" fmla="*/ 41 h 3095"/>
              <a:gd name="T58" fmla="*/ 4529 w 4613"/>
              <a:gd name="T59" fmla="*/ 95 h 3095"/>
              <a:gd name="T60" fmla="*/ 4569 w 4613"/>
              <a:gd name="T61" fmla="*/ 170 h 3095"/>
              <a:gd name="T62" fmla="*/ 4587 w 4613"/>
              <a:gd name="T63" fmla="*/ 420 h 3095"/>
              <a:gd name="T64" fmla="*/ 4603 w 4613"/>
              <a:gd name="T65" fmla="*/ 1401 h 3095"/>
              <a:gd name="T66" fmla="*/ 4594 w 4613"/>
              <a:gd name="T67" fmla="*/ 2093 h 3095"/>
              <a:gd name="T68" fmla="*/ 4608 w 4613"/>
              <a:gd name="T69" fmla="*/ 2841 h 3095"/>
              <a:gd name="T70" fmla="*/ 4578 w 4613"/>
              <a:gd name="T71" fmla="*/ 2990 h 3095"/>
              <a:gd name="T72" fmla="*/ 4510 w 4613"/>
              <a:gd name="T73" fmla="*/ 3027 h 3095"/>
              <a:gd name="T74" fmla="*/ 4108 w 4613"/>
              <a:gd name="T75" fmla="*/ 3053 h 3095"/>
              <a:gd name="T76" fmla="*/ 2724 w 4613"/>
              <a:gd name="T77" fmla="*/ 3063 h 3095"/>
              <a:gd name="T78" fmla="*/ 2032 w 4613"/>
              <a:gd name="T79" fmla="*/ 3053 h 3095"/>
              <a:gd name="T80" fmla="*/ 881 w 4613"/>
              <a:gd name="T81" fmla="*/ 3093 h 3095"/>
              <a:gd name="T82" fmla="*/ 193 w 4613"/>
              <a:gd name="T83" fmla="*/ 3042 h 3095"/>
              <a:gd name="T84" fmla="*/ 110 w 4613"/>
              <a:gd name="T85" fmla="*/ 3009 h 3095"/>
              <a:gd name="T86" fmla="*/ 58 w 4613"/>
              <a:gd name="T87" fmla="*/ 2873 h 3095"/>
              <a:gd name="T88" fmla="*/ 4 w 4613"/>
              <a:gd name="T89" fmla="*/ 2184 h 3095"/>
              <a:gd name="T90" fmla="*/ 23 w 4613"/>
              <a:gd name="T91" fmla="*/ 1146 h 3095"/>
              <a:gd name="T92" fmla="*/ 37 w 4613"/>
              <a:gd name="T93" fmla="*/ 686 h 3095"/>
              <a:gd name="T94" fmla="*/ 44 w 4613"/>
              <a:gd name="T95" fmla="*/ 340 h 3095"/>
              <a:gd name="T96" fmla="*/ 91 w 4613"/>
              <a:gd name="T97" fmla="*/ 128 h 3095"/>
              <a:gd name="T98" fmla="*/ 200 w 4613"/>
              <a:gd name="T99" fmla="*/ 56 h 3095"/>
              <a:gd name="T100" fmla="*/ 774 w 4613"/>
              <a:gd name="T101" fmla="*/ 9 h 3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613" h="3095">
                <a:moveTo>
                  <a:pt x="1236" y="14"/>
                </a:moveTo>
                <a:lnTo>
                  <a:pt x="1005" y="16"/>
                </a:lnTo>
                <a:lnTo>
                  <a:pt x="774" y="20"/>
                </a:lnTo>
                <a:lnTo>
                  <a:pt x="544" y="27"/>
                </a:lnTo>
                <a:lnTo>
                  <a:pt x="428" y="32"/>
                </a:lnTo>
                <a:lnTo>
                  <a:pt x="315" y="42"/>
                </a:lnTo>
                <a:lnTo>
                  <a:pt x="257" y="51"/>
                </a:lnTo>
                <a:lnTo>
                  <a:pt x="203" y="65"/>
                </a:lnTo>
                <a:lnTo>
                  <a:pt x="175" y="76"/>
                </a:lnTo>
                <a:lnTo>
                  <a:pt x="151" y="88"/>
                </a:lnTo>
                <a:lnTo>
                  <a:pt x="126" y="102"/>
                </a:lnTo>
                <a:lnTo>
                  <a:pt x="107" y="121"/>
                </a:lnTo>
                <a:lnTo>
                  <a:pt x="98" y="133"/>
                </a:lnTo>
                <a:lnTo>
                  <a:pt x="91" y="146"/>
                </a:lnTo>
                <a:lnTo>
                  <a:pt x="86" y="158"/>
                </a:lnTo>
                <a:lnTo>
                  <a:pt x="81" y="172"/>
                </a:lnTo>
                <a:lnTo>
                  <a:pt x="65" y="226"/>
                </a:lnTo>
                <a:lnTo>
                  <a:pt x="55" y="282"/>
                </a:lnTo>
                <a:lnTo>
                  <a:pt x="51" y="340"/>
                </a:lnTo>
                <a:lnTo>
                  <a:pt x="53" y="397"/>
                </a:lnTo>
                <a:lnTo>
                  <a:pt x="55" y="455"/>
                </a:lnTo>
                <a:lnTo>
                  <a:pt x="55" y="513"/>
                </a:lnTo>
                <a:lnTo>
                  <a:pt x="51" y="570"/>
                </a:lnTo>
                <a:lnTo>
                  <a:pt x="44" y="686"/>
                </a:lnTo>
                <a:lnTo>
                  <a:pt x="44" y="801"/>
                </a:lnTo>
                <a:lnTo>
                  <a:pt x="46" y="917"/>
                </a:lnTo>
                <a:lnTo>
                  <a:pt x="39" y="1032"/>
                </a:lnTo>
                <a:lnTo>
                  <a:pt x="34" y="1090"/>
                </a:lnTo>
                <a:lnTo>
                  <a:pt x="28" y="1146"/>
                </a:lnTo>
                <a:lnTo>
                  <a:pt x="21" y="1261"/>
                </a:lnTo>
                <a:lnTo>
                  <a:pt x="13" y="1492"/>
                </a:lnTo>
                <a:lnTo>
                  <a:pt x="9" y="1722"/>
                </a:lnTo>
                <a:lnTo>
                  <a:pt x="7" y="1953"/>
                </a:lnTo>
                <a:lnTo>
                  <a:pt x="9" y="2184"/>
                </a:lnTo>
                <a:lnTo>
                  <a:pt x="18" y="2415"/>
                </a:lnTo>
                <a:lnTo>
                  <a:pt x="25" y="2528"/>
                </a:lnTo>
                <a:lnTo>
                  <a:pt x="34" y="2644"/>
                </a:lnTo>
                <a:lnTo>
                  <a:pt x="48" y="2759"/>
                </a:lnTo>
                <a:lnTo>
                  <a:pt x="67" y="2871"/>
                </a:lnTo>
                <a:lnTo>
                  <a:pt x="77" y="2908"/>
                </a:lnTo>
                <a:lnTo>
                  <a:pt x="88" y="2945"/>
                </a:lnTo>
                <a:lnTo>
                  <a:pt x="103" y="2980"/>
                </a:lnTo>
                <a:lnTo>
                  <a:pt x="110" y="2992"/>
                </a:lnTo>
                <a:lnTo>
                  <a:pt x="119" y="3002"/>
                </a:lnTo>
                <a:lnTo>
                  <a:pt x="124" y="3009"/>
                </a:lnTo>
                <a:lnTo>
                  <a:pt x="131" y="3014"/>
                </a:lnTo>
                <a:lnTo>
                  <a:pt x="138" y="3018"/>
                </a:lnTo>
                <a:lnTo>
                  <a:pt x="194" y="3032"/>
                </a:lnTo>
                <a:lnTo>
                  <a:pt x="308" y="3053"/>
                </a:lnTo>
                <a:lnTo>
                  <a:pt x="421" y="3067"/>
                </a:lnTo>
                <a:lnTo>
                  <a:pt x="575" y="3077"/>
                </a:lnTo>
                <a:lnTo>
                  <a:pt x="727" y="3081"/>
                </a:lnTo>
                <a:lnTo>
                  <a:pt x="881" y="3079"/>
                </a:lnTo>
                <a:lnTo>
                  <a:pt x="1112" y="3070"/>
                </a:lnTo>
                <a:lnTo>
                  <a:pt x="1342" y="3056"/>
                </a:lnTo>
                <a:lnTo>
                  <a:pt x="1496" y="3049"/>
                </a:lnTo>
                <a:lnTo>
                  <a:pt x="1648" y="3042"/>
                </a:lnTo>
                <a:lnTo>
                  <a:pt x="1804" y="3039"/>
                </a:lnTo>
                <a:lnTo>
                  <a:pt x="2034" y="3039"/>
                </a:lnTo>
                <a:lnTo>
                  <a:pt x="2265" y="3042"/>
                </a:lnTo>
                <a:lnTo>
                  <a:pt x="2494" y="3048"/>
                </a:lnTo>
                <a:lnTo>
                  <a:pt x="2609" y="3051"/>
                </a:lnTo>
                <a:lnTo>
                  <a:pt x="2667" y="3053"/>
                </a:lnTo>
                <a:lnTo>
                  <a:pt x="2724" y="3055"/>
                </a:lnTo>
                <a:lnTo>
                  <a:pt x="3186" y="3055"/>
                </a:lnTo>
                <a:lnTo>
                  <a:pt x="3647" y="3051"/>
                </a:lnTo>
                <a:lnTo>
                  <a:pt x="3878" y="3049"/>
                </a:lnTo>
                <a:lnTo>
                  <a:pt x="3993" y="3049"/>
                </a:lnTo>
                <a:lnTo>
                  <a:pt x="4108" y="3051"/>
                </a:lnTo>
                <a:lnTo>
                  <a:pt x="4224" y="3051"/>
                </a:lnTo>
                <a:lnTo>
                  <a:pt x="4339" y="3048"/>
                </a:lnTo>
                <a:lnTo>
                  <a:pt x="4396" y="3044"/>
                </a:lnTo>
                <a:lnTo>
                  <a:pt x="4452" y="3037"/>
                </a:lnTo>
                <a:lnTo>
                  <a:pt x="4510" y="3025"/>
                </a:lnTo>
                <a:lnTo>
                  <a:pt x="4536" y="3016"/>
                </a:lnTo>
                <a:lnTo>
                  <a:pt x="4562" y="3004"/>
                </a:lnTo>
                <a:lnTo>
                  <a:pt x="4568" y="3000"/>
                </a:lnTo>
                <a:lnTo>
                  <a:pt x="4573" y="2995"/>
                </a:lnTo>
                <a:lnTo>
                  <a:pt x="4576" y="2988"/>
                </a:lnTo>
                <a:lnTo>
                  <a:pt x="4580" y="2983"/>
                </a:lnTo>
                <a:lnTo>
                  <a:pt x="4585" y="2969"/>
                </a:lnTo>
                <a:lnTo>
                  <a:pt x="4589" y="2955"/>
                </a:lnTo>
                <a:lnTo>
                  <a:pt x="4599" y="2899"/>
                </a:lnTo>
                <a:lnTo>
                  <a:pt x="4606" y="2841"/>
                </a:lnTo>
                <a:lnTo>
                  <a:pt x="4608" y="2784"/>
                </a:lnTo>
                <a:lnTo>
                  <a:pt x="4611" y="2668"/>
                </a:lnTo>
                <a:lnTo>
                  <a:pt x="4610" y="2553"/>
                </a:lnTo>
                <a:lnTo>
                  <a:pt x="4603" y="2322"/>
                </a:lnTo>
                <a:lnTo>
                  <a:pt x="4590" y="2093"/>
                </a:lnTo>
                <a:lnTo>
                  <a:pt x="4587" y="2035"/>
                </a:lnTo>
                <a:lnTo>
                  <a:pt x="4587" y="1978"/>
                </a:lnTo>
                <a:lnTo>
                  <a:pt x="4587" y="1862"/>
                </a:lnTo>
                <a:lnTo>
                  <a:pt x="4590" y="1632"/>
                </a:lnTo>
                <a:lnTo>
                  <a:pt x="4594" y="1401"/>
                </a:lnTo>
                <a:lnTo>
                  <a:pt x="4596" y="1170"/>
                </a:lnTo>
                <a:lnTo>
                  <a:pt x="4589" y="939"/>
                </a:lnTo>
                <a:lnTo>
                  <a:pt x="4578" y="708"/>
                </a:lnTo>
                <a:lnTo>
                  <a:pt x="4573" y="478"/>
                </a:lnTo>
                <a:lnTo>
                  <a:pt x="4573" y="420"/>
                </a:lnTo>
                <a:lnTo>
                  <a:pt x="4573" y="362"/>
                </a:lnTo>
                <a:lnTo>
                  <a:pt x="4573" y="305"/>
                </a:lnTo>
                <a:lnTo>
                  <a:pt x="4569" y="249"/>
                </a:lnTo>
                <a:lnTo>
                  <a:pt x="4564" y="212"/>
                </a:lnTo>
                <a:lnTo>
                  <a:pt x="4555" y="175"/>
                </a:lnTo>
                <a:lnTo>
                  <a:pt x="4542" y="140"/>
                </a:lnTo>
                <a:lnTo>
                  <a:pt x="4531" y="121"/>
                </a:lnTo>
                <a:lnTo>
                  <a:pt x="4517" y="105"/>
                </a:lnTo>
                <a:lnTo>
                  <a:pt x="4498" y="93"/>
                </a:lnTo>
                <a:lnTo>
                  <a:pt x="4479" y="84"/>
                </a:lnTo>
                <a:lnTo>
                  <a:pt x="4458" y="76"/>
                </a:lnTo>
                <a:lnTo>
                  <a:pt x="4402" y="63"/>
                </a:lnTo>
                <a:lnTo>
                  <a:pt x="4346" y="56"/>
                </a:lnTo>
                <a:lnTo>
                  <a:pt x="4288" y="51"/>
                </a:lnTo>
                <a:lnTo>
                  <a:pt x="4232" y="49"/>
                </a:lnTo>
                <a:lnTo>
                  <a:pt x="4002" y="46"/>
                </a:lnTo>
                <a:lnTo>
                  <a:pt x="3771" y="46"/>
                </a:lnTo>
                <a:lnTo>
                  <a:pt x="2848" y="46"/>
                </a:lnTo>
                <a:lnTo>
                  <a:pt x="2618" y="46"/>
                </a:lnTo>
                <a:lnTo>
                  <a:pt x="2502" y="46"/>
                </a:lnTo>
                <a:lnTo>
                  <a:pt x="2445" y="46"/>
                </a:lnTo>
                <a:lnTo>
                  <a:pt x="2417" y="46"/>
                </a:lnTo>
                <a:lnTo>
                  <a:pt x="2413" y="46"/>
                </a:lnTo>
                <a:lnTo>
                  <a:pt x="2408" y="46"/>
                </a:lnTo>
                <a:lnTo>
                  <a:pt x="2401" y="46"/>
                </a:lnTo>
                <a:lnTo>
                  <a:pt x="2387" y="44"/>
                </a:lnTo>
                <a:lnTo>
                  <a:pt x="1926" y="25"/>
                </a:lnTo>
                <a:lnTo>
                  <a:pt x="1695" y="18"/>
                </a:lnTo>
                <a:lnTo>
                  <a:pt x="1466" y="14"/>
                </a:lnTo>
                <a:lnTo>
                  <a:pt x="1236" y="14"/>
                </a:lnTo>
                <a:close/>
                <a:moveTo>
                  <a:pt x="1466" y="0"/>
                </a:moveTo>
                <a:lnTo>
                  <a:pt x="1697" y="4"/>
                </a:lnTo>
                <a:lnTo>
                  <a:pt x="1928" y="9"/>
                </a:lnTo>
                <a:lnTo>
                  <a:pt x="2387" y="28"/>
                </a:lnTo>
                <a:lnTo>
                  <a:pt x="2403" y="28"/>
                </a:lnTo>
                <a:lnTo>
                  <a:pt x="2410" y="30"/>
                </a:lnTo>
                <a:lnTo>
                  <a:pt x="2413" y="30"/>
                </a:lnTo>
                <a:lnTo>
                  <a:pt x="2417" y="30"/>
                </a:lnTo>
                <a:lnTo>
                  <a:pt x="2445" y="30"/>
                </a:lnTo>
                <a:lnTo>
                  <a:pt x="2502" y="30"/>
                </a:lnTo>
                <a:lnTo>
                  <a:pt x="2618" y="30"/>
                </a:lnTo>
                <a:lnTo>
                  <a:pt x="2848" y="28"/>
                </a:lnTo>
                <a:lnTo>
                  <a:pt x="3771" y="28"/>
                </a:lnTo>
                <a:lnTo>
                  <a:pt x="4002" y="30"/>
                </a:lnTo>
                <a:lnTo>
                  <a:pt x="4232" y="34"/>
                </a:lnTo>
                <a:lnTo>
                  <a:pt x="4348" y="41"/>
                </a:lnTo>
                <a:lnTo>
                  <a:pt x="4405" y="48"/>
                </a:lnTo>
                <a:lnTo>
                  <a:pt x="4463" y="62"/>
                </a:lnTo>
                <a:lnTo>
                  <a:pt x="4491" y="72"/>
                </a:lnTo>
                <a:lnTo>
                  <a:pt x="4517" y="86"/>
                </a:lnTo>
                <a:lnTo>
                  <a:pt x="4529" y="95"/>
                </a:lnTo>
                <a:lnTo>
                  <a:pt x="4540" y="107"/>
                </a:lnTo>
                <a:lnTo>
                  <a:pt x="4547" y="116"/>
                </a:lnTo>
                <a:lnTo>
                  <a:pt x="4552" y="125"/>
                </a:lnTo>
                <a:lnTo>
                  <a:pt x="4555" y="133"/>
                </a:lnTo>
                <a:lnTo>
                  <a:pt x="4569" y="170"/>
                </a:lnTo>
                <a:lnTo>
                  <a:pt x="4578" y="208"/>
                </a:lnTo>
                <a:lnTo>
                  <a:pt x="4585" y="247"/>
                </a:lnTo>
                <a:lnTo>
                  <a:pt x="4589" y="305"/>
                </a:lnTo>
                <a:lnTo>
                  <a:pt x="4589" y="362"/>
                </a:lnTo>
                <a:lnTo>
                  <a:pt x="4587" y="420"/>
                </a:lnTo>
                <a:lnTo>
                  <a:pt x="4587" y="478"/>
                </a:lnTo>
                <a:lnTo>
                  <a:pt x="4592" y="708"/>
                </a:lnTo>
                <a:lnTo>
                  <a:pt x="4601" y="939"/>
                </a:lnTo>
                <a:lnTo>
                  <a:pt x="4606" y="1170"/>
                </a:lnTo>
                <a:lnTo>
                  <a:pt x="4603" y="1401"/>
                </a:lnTo>
                <a:lnTo>
                  <a:pt x="4597" y="1632"/>
                </a:lnTo>
                <a:lnTo>
                  <a:pt x="4594" y="1862"/>
                </a:lnTo>
                <a:lnTo>
                  <a:pt x="4592" y="1978"/>
                </a:lnTo>
                <a:lnTo>
                  <a:pt x="4592" y="2035"/>
                </a:lnTo>
                <a:lnTo>
                  <a:pt x="4594" y="2093"/>
                </a:lnTo>
                <a:lnTo>
                  <a:pt x="4606" y="2322"/>
                </a:lnTo>
                <a:lnTo>
                  <a:pt x="4613" y="2553"/>
                </a:lnTo>
                <a:lnTo>
                  <a:pt x="4613" y="2668"/>
                </a:lnTo>
                <a:lnTo>
                  <a:pt x="4611" y="2784"/>
                </a:lnTo>
                <a:lnTo>
                  <a:pt x="4608" y="2841"/>
                </a:lnTo>
                <a:lnTo>
                  <a:pt x="4601" y="2899"/>
                </a:lnTo>
                <a:lnTo>
                  <a:pt x="4590" y="2955"/>
                </a:lnTo>
                <a:lnTo>
                  <a:pt x="4587" y="2969"/>
                </a:lnTo>
                <a:lnTo>
                  <a:pt x="4582" y="2983"/>
                </a:lnTo>
                <a:lnTo>
                  <a:pt x="4578" y="2990"/>
                </a:lnTo>
                <a:lnTo>
                  <a:pt x="4575" y="2995"/>
                </a:lnTo>
                <a:lnTo>
                  <a:pt x="4569" y="3002"/>
                </a:lnTo>
                <a:lnTo>
                  <a:pt x="4564" y="3006"/>
                </a:lnTo>
                <a:lnTo>
                  <a:pt x="4538" y="3018"/>
                </a:lnTo>
                <a:lnTo>
                  <a:pt x="4510" y="3027"/>
                </a:lnTo>
                <a:lnTo>
                  <a:pt x="4454" y="3039"/>
                </a:lnTo>
                <a:lnTo>
                  <a:pt x="4396" y="3046"/>
                </a:lnTo>
                <a:lnTo>
                  <a:pt x="4339" y="3049"/>
                </a:lnTo>
                <a:lnTo>
                  <a:pt x="4224" y="3053"/>
                </a:lnTo>
                <a:lnTo>
                  <a:pt x="4108" y="3053"/>
                </a:lnTo>
                <a:lnTo>
                  <a:pt x="3993" y="3051"/>
                </a:lnTo>
                <a:lnTo>
                  <a:pt x="3878" y="3053"/>
                </a:lnTo>
                <a:lnTo>
                  <a:pt x="3647" y="3055"/>
                </a:lnTo>
                <a:lnTo>
                  <a:pt x="3186" y="3060"/>
                </a:lnTo>
                <a:lnTo>
                  <a:pt x="2724" y="3063"/>
                </a:lnTo>
                <a:lnTo>
                  <a:pt x="2667" y="3063"/>
                </a:lnTo>
                <a:lnTo>
                  <a:pt x="2609" y="3062"/>
                </a:lnTo>
                <a:lnTo>
                  <a:pt x="2494" y="3058"/>
                </a:lnTo>
                <a:lnTo>
                  <a:pt x="2263" y="3055"/>
                </a:lnTo>
                <a:lnTo>
                  <a:pt x="2032" y="3053"/>
                </a:lnTo>
                <a:lnTo>
                  <a:pt x="1804" y="3053"/>
                </a:lnTo>
                <a:lnTo>
                  <a:pt x="1573" y="3060"/>
                </a:lnTo>
                <a:lnTo>
                  <a:pt x="1342" y="3070"/>
                </a:lnTo>
                <a:lnTo>
                  <a:pt x="1112" y="3084"/>
                </a:lnTo>
                <a:lnTo>
                  <a:pt x="881" y="3093"/>
                </a:lnTo>
                <a:lnTo>
                  <a:pt x="727" y="3095"/>
                </a:lnTo>
                <a:lnTo>
                  <a:pt x="573" y="3090"/>
                </a:lnTo>
                <a:lnTo>
                  <a:pt x="420" y="3079"/>
                </a:lnTo>
                <a:lnTo>
                  <a:pt x="306" y="3063"/>
                </a:lnTo>
                <a:lnTo>
                  <a:pt x="193" y="3042"/>
                </a:lnTo>
                <a:lnTo>
                  <a:pt x="137" y="3028"/>
                </a:lnTo>
                <a:lnTo>
                  <a:pt x="128" y="3025"/>
                </a:lnTo>
                <a:lnTo>
                  <a:pt x="123" y="3020"/>
                </a:lnTo>
                <a:lnTo>
                  <a:pt x="116" y="3014"/>
                </a:lnTo>
                <a:lnTo>
                  <a:pt x="110" y="3009"/>
                </a:lnTo>
                <a:lnTo>
                  <a:pt x="102" y="2997"/>
                </a:lnTo>
                <a:lnTo>
                  <a:pt x="95" y="2985"/>
                </a:lnTo>
                <a:lnTo>
                  <a:pt x="79" y="2948"/>
                </a:lnTo>
                <a:lnTo>
                  <a:pt x="69" y="2911"/>
                </a:lnTo>
                <a:lnTo>
                  <a:pt x="58" y="2873"/>
                </a:lnTo>
                <a:lnTo>
                  <a:pt x="39" y="2759"/>
                </a:lnTo>
                <a:lnTo>
                  <a:pt x="27" y="2646"/>
                </a:lnTo>
                <a:lnTo>
                  <a:pt x="16" y="2530"/>
                </a:lnTo>
                <a:lnTo>
                  <a:pt x="11" y="2415"/>
                </a:lnTo>
                <a:lnTo>
                  <a:pt x="4" y="2184"/>
                </a:lnTo>
                <a:lnTo>
                  <a:pt x="0" y="1953"/>
                </a:lnTo>
                <a:lnTo>
                  <a:pt x="4" y="1722"/>
                </a:lnTo>
                <a:lnTo>
                  <a:pt x="9" y="1492"/>
                </a:lnTo>
                <a:lnTo>
                  <a:pt x="16" y="1261"/>
                </a:lnTo>
                <a:lnTo>
                  <a:pt x="23" y="1146"/>
                </a:lnTo>
                <a:lnTo>
                  <a:pt x="27" y="1088"/>
                </a:lnTo>
                <a:lnTo>
                  <a:pt x="32" y="1030"/>
                </a:lnTo>
                <a:lnTo>
                  <a:pt x="39" y="917"/>
                </a:lnTo>
                <a:lnTo>
                  <a:pt x="37" y="801"/>
                </a:lnTo>
                <a:lnTo>
                  <a:pt x="37" y="686"/>
                </a:lnTo>
                <a:lnTo>
                  <a:pt x="44" y="570"/>
                </a:lnTo>
                <a:lnTo>
                  <a:pt x="48" y="513"/>
                </a:lnTo>
                <a:lnTo>
                  <a:pt x="46" y="455"/>
                </a:lnTo>
                <a:lnTo>
                  <a:pt x="44" y="397"/>
                </a:lnTo>
                <a:lnTo>
                  <a:pt x="44" y="340"/>
                </a:lnTo>
                <a:lnTo>
                  <a:pt x="48" y="282"/>
                </a:lnTo>
                <a:lnTo>
                  <a:pt x="56" y="224"/>
                </a:lnTo>
                <a:lnTo>
                  <a:pt x="74" y="168"/>
                </a:lnTo>
                <a:lnTo>
                  <a:pt x="84" y="142"/>
                </a:lnTo>
                <a:lnTo>
                  <a:pt x="91" y="128"/>
                </a:lnTo>
                <a:lnTo>
                  <a:pt x="100" y="116"/>
                </a:lnTo>
                <a:lnTo>
                  <a:pt x="121" y="95"/>
                </a:lnTo>
                <a:lnTo>
                  <a:pt x="145" y="79"/>
                </a:lnTo>
                <a:lnTo>
                  <a:pt x="172" y="67"/>
                </a:lnTo>
                <a:lnTo>
                  <a:pt x="200" y="56"/>
                </a:lnTo>
                <a:lnTo>
                  <a:pt x="255" y="42"/>
                </a:lnTo>
                <a:lnTo>
                  <a:pt x="313" y="32"/>
                </a:lnTo>
                <a:lnTo>
                  <a:pt x="428" y="21"/>
                </a:lnTo>
                <a:lnTo>
                  <a:pt x="544" y="16"/>
                </a:lnTo>
                <a:lnTo>
                  <a:pt x="774" y="9"/>
                </a:lnTo>
                <a:lnTo>
                  <a:pt x="1005" y="4"/>
                </a:lnTo>
                <a:lnTo>
                  <a:pt x="1236" y="2"/>
                </a:lnTo>
                <a:lnTo>
                  <a:pt x="1466" y="0"/>
                </a:lnTo>
                <a:close/>
              </a:path>
            </a:pathLst>
          </a:custGeom>
          <a:solidFill>
            <a:schemeClr val="tx2"/>
          </a:solidFill>
          <a:ln w="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747020" y="575991"/>
            <a:ext cx="3120705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Complicaciones</a:t>
            </a:r>
            <a:endParaRPr kumimoji="0" lang="es-ES" altLang="es-E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Imagen 10" descr="C:\Users\cdiezsob\AppData\Local\Microsoft\Windows\INetCache\Content.Word\Screenshot_2019-05-19-17-32-17-173_com.dam.moveyourschool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5"/>
          <a:stretch/>
        </p:blipFill>
        <p:spPr bwMode="auto">
          <a:xfrm>
            <a:off x="1350035" y="2077535"/>
            <a:ext cx="1586865" cy="26993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n 11"/>
          <p:cNvPicPr/>
          <p:nvPr/>
        </p:nvPicPr>
        <p:blipFill>
          <a:blip r:embed="rId3"/>
          <a:stretch>
            <a:fillRect/>
          </a:stretch>
        </p:blipFill>
        <p:spPr>
          <a:xfrm>
            <a:off x="3302738" y="2077534"/>
            <a:ext cx="1584325" cy="26993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Flecha derecha 14"/>
          <p:cNvSpPr/>
          <p:nvPr/>
        </p:nvSpPr>
        <p:spPr>
          <a:xfrm>
            <a:off x="2601057" y="3499032"/>
            <a:ext cx="1052195" cy="27495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pic>
        <p:nvPicPr>
          <p:cNvPr id="16" name="Imagen 15"/>
          <p:cNvPicPr/>
          <p:nvPr/>
        </p:nvPicPr>
        <p:blipFill rotWithShape="1">
          <a:blip r:embed="rId4"/>
          <a:srcRect b="1770"/>
          <a:stretch/>
        </p:blipFill>
        <p:spPr bwMode="auto">
          <a:xfrm>
            <a:off x="5955957" y="2792628"/>
            <a:ext cx="2470025" cy="18041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Imagen 16"/>
          <p:cNvPicPr/>
          <p:nvPr/>
        </p:nvPicPr>
        <p:blipFill>
          <a:blip r:embed="rId5"/>
          <a:stretch>
            <a:fillRect/>
          </a:stretch>
        </p:blipFill>
        <p:spPr>
          <a:xfrm>
            <a:off x="8615062" y="2793951"/>
            <a:ext cx="2470025" cy="1802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Flecha derecha 17"/>
          <p:cNvSpPr/>
          <p:nvPr/>
        </p:nvSpPr>
        <p:spPr>
          <a:xfrm>
            <a:off x="7258833" y="4143858"/>
            <a:ext cx="1900450" cy="26235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350035" y="4776919"/>
            <a:ext cx="3537028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1100" dirty="0">
              <a:latin typeface="Century Gothic" panose="020B0502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200" dirty="0" smtClean="0">
                <a:latin typeface="Century Gothic" panose="020B0502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Cambiar icono en la pantalla de creación de cuenta</a:t>
            </a:r>
            <a:endParaRPr kumimoji="0" lang="es-ES" alt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760721" y="4604024"/>
            <a:ext cx="3537028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1100" dirty="0">
              <a:latin typeface="Century Gothic" panose="020B0502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200" dirty="0" smtClean="0">
                <a:latin typeface="Century Gothic" panose="020B0502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Aumentar  la altura del adapter</a:t>
            </a:r>
            <a:endParaRPr kumimoji="0" lang="es-ES" alt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3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4" name="Grupo 3"/>
          <p:cNvGrpSpPr/>
          <p:nvPr/>
        </p:nvGrpSpPr>
        <p:grpSpPr>
          <a:xfrm>
            <a:off x="398575" y="244729"/>
            <a:ext cx="11452630" cy="6332528"/>
            <a:chOff x="398575" y="244729"/>
            <a:chExt cx="11452630" cy="6332528"/>
          </a:xfrm>
        </p:grpSpPr>
        <p:sp>
          <p:nvSpPr>
            <p:cNvPr id="5" name="Forma libre 4"/>
            <p:cNvSpPr>
              <a:spLocks/>
            </p:cNvSpPr>
            <p:nvPr/>
          </p:nvSpPr>
          <p:spPr bwMode="auto">
            <a:xfrm>
              <a:off x="398575" y="244729"/>
              <a:ext cx="11452630" cy="6332528"/>
            </a:xfrm>
            <a:custGeom>
              <a:avLst/>
              <a:gdLst>
                <a:gd name="T0" fmla="*/ 4427 w 4832"/>
                <a:gd name="T1" fmla="*/ 2 h 3250"/>
                <a:gd name="T2" fmla="*/ 4630 w 4832"/>
                <a:gd name="T3" fmla="*/ 18 h 3250"/>
                <a:gd name="T4" fmla="*/ 4752 w 4832"/>
                <a:gd name="T5" fmla="*/ 51 h 3250"/>
                <a:gd name="T6" fmla="*/ 4787 w 4832"/>
                <a:gd name="T7" fmla="*/ 135 h 3250"/>
                <a:gd name="T8" fmla="*/ 4801 w 4832"/>
                <a:gd name="T9" fmla="*/ 283 h 3250"/>
                <a:gd name="T10" fmla="*/ 4801 w 4832"/>
                <a:gd name="T11" fmla="*/ 472 h 3250"/>
                <a:gd name="T12" fmla="*/ 4796 w 4832"/>
                <a:gd name="T13" fmla="*/ 684 h 3250"/>
                <a:gd name="T14" fmla="*/ 4792 w 4832"/>
                <a:gd name="T15" fmla="*/ 895 h 3250"/>
                <a:gd name="T16" fmla="*/ 4794 w 4832"/>
                <a:gd name="T17" fmla="*/ 1088 h 3250"/>
                <a:gd name="T18" fmla="*/ 4810 w 4832"/>
                <a:gd name="T19" fmla="*/ 1238 h 3250"/>
                <a:gd name="T20" fmla="*/ 4820 w 4832"/>
                <a:gd name="T21" fmla="*/ 1343 h 3250"/>
                <a:gd name="T22" fmla="*/ 4829 w 4832"/>
                <a:gd name="T23" fmla="*/ 1525 h 3250"/>
                <a:gd name="T24" fmla="*/ 4832 w 4832"/>
                <a:gd name="T25" fmla="*/ 1742 h 3250"/>
                <a:gd name="T26" fmla="*/ 4829 w 4832"/>
                <a:gd name="T27" fmla="*/ 1950 h 3250"/>
                <a:gd name="T28" fmla="*/ 4819 w 4832"/>
                <a:gd name="T29" fmla="*/ 2110 h 3250"/>
                <a:gd name="T30" fmla="*/ 4810 w 4832"/>
                <a:gd name="T31" fmla="*/ 2346 h 3250"/>
                <a:gd name="T32" fmla="*/ 4805 w 4832"/>
                <a:gd name="T33" fmla="*/ 2581 h 3250"/>
                <a:gd name="T34" fmla="*/ 4801 w 4832"/>
                <a:gd name="T35" fmla="*/ 2756 h 3250"/>
                <a:gd name="T36" fmla="*/ 4801 w 4832"/>
                <a:gd name="T37" fmla="*/ 2941 h 3250"/>
                <a:gd name="T38" fmla="*/ 4764 w 4832"/>
                <a:gd name="T39" fmla="*/ 3114 h 3250"/>
                <a:gd name="T40" fmla="*/ 4694 w 4832"/>
                <a:gd name="T41" fmla="*/ 3173 h 3250"/>
                <a:gd name="T42" fmla="*/ 4567 w 4832"/>
                <a:gd name="T43" fmla="*/ 3210 h 3250"/>
                <a:gd name="T44" fmla="*/ 4410 w 4832"/>
                <a:gd name="T45" fmla="*/ 3228 h 3250"/>
                <a:gd name="T46" fmla="*/ 4058 w 4832"/>
                <a:gd name="T47" fmla="*/ 3243 h 3250"/>
                <a:gd name="T48" fmla="*/ 3183 w 4832"/>
                <a:gd name="T49" fmla="*/ 3250 h 3250"/>
                <a:gd name="T50" fmla="*/ 2318 w 4832"/>
                <a:gd name="T51" fmla="*/ 3221 h 3250"/>
                <a:gd name="T52" fmla="*/ 553 w 4832"/>
                <a:gd name="T53" fmla="*/ 3219 h 3250"/>
                <a:gd name="T54" fmla="*/ 415 w 4832"/>
                <a:gd name="T55" fmla="*/ 3217 h 3250"/>
                <a:gd name="T56" fmla="*/ 267 w 4832"/>
                <a:gd name="T57" fmla="*/ 3208 h 3250"/>
                <a:gd name="T58" fmla="*/ 141 w 4832"/>
                <a:gd name="T59" fmla="*/ 3182 h 3250"/>
                <a:gd name="T60" fmla="*/ 68 w 4832"/>
                <a:gd name="T61" fmla="*/ 3131 h 3250"/>
                <a:gd name="T62" fmla="*/ 31 w 4832"/>
                <a:gd name="T63" fmla="*/ 2986 h 3250"/>
                <a:gd name="T64" fmla="*/ 33 w 4832"/>
                <a:gd name="T65" fmla="*/ 2839 h 3250"/>
                <a:gd name="T66" fmla="*/ 17 w 4832"/>
                <a:gd name="T67" fmla="*/ 2243 h 3250"/>
                <a:gd name="T68" fmla="*/ 21 w 4832"/>
                <a:gd name="T69" fmla="*/ 1775 h 3250"/>
                <a:gd name="T70" fmla="*/ 41 w 4832"/>
                <a:gd name="T71" fmla="*/ 1371 h 3250"/>
                <a:gd name="T72" fmla="*/ 21 w 4832"/>
                <a:gd name="T73" fmla="*/ 974 h 3250"/>
                <a:gd name="T74" fmla="*/ 0 w 4832"/>
                <a:gd name="T75" fmla="*/ 670 h 3250"/>
                <a:gd name="T76" fmla="*/ 29 w 4832"/>
                <a:gd name="T77" fmla="*/ 413 h 3250"/>
                <a:gd name="T78" fmla="*/ 69 w 4832"/>
                <a:gd name="T79" fmla="*/ 233 h 3250"/>
                <a:gd name="T80" fmla="*/ 83 w 4832"/>
                <a:gd name="T81" fmla="*/ 147 h 3250"/>
                <a:gd name="T82" fmla="*/ 122 w 4832"/>
                <a:gd name="T83" fmla="*/ 74 h 3250"/>
                <a:gd name="T84" fmla="*/ 214 w 4832"/>
                <a:gd name="T85" fmla="*/ 32 h 3250"/>
                <a:gd name="T86" fmla="*/ 363 w 4832"/>
                <a:gd name="T87" fmla="*/ 16 h 3250"/>
                <a:gd name="T88" fmla="*/ 527 w 4832"/>
                <a:gd name="T89" fmla="*/ 14 h 3250"/>
                <a:gd name="T90" fmla="*/ 670 w 4832"/>
                <a:gd name="T91" fmla="*/ 18 h 3250"/>
                <a:gd name="T92" fmla="*/ 1698 w 4832"/>
                <a:gd name="T93" fmla="*/ 9 h 3250"/>
                <a:gd name="T94" fmla="*/ 2088 w 4832"/>
                <a:gd name="T95" fmla="*/ 11 h 3250"/>
                <a:gd name="T96" fmla="*/ 2495 w 4832"/>
                <a:gd name="T97" fmla="*/ 25 h 3250"/>
                <a:gd name="T98" fmla="*/ 3206 w 4832"/>
                <a:gd name="T99" fmla="*/ 14 h 3250"/>
                <a:gd name="T100" fmla="*/ 3807 w 4832"/>
                <a:gd name="T101" fmla="*/ 0 h 3250"/>
                <a:gd name="T102" fmla="*/ 4022 w 4832"/>
                <a:gd name="T103" fmla="*/ 2 h 3250"/>
                <a:gd name="T104" fmla="*/ 4210 w 4832"/>
                <a:gd name="T105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32" h="3250">
                  <a:moveTo>
                    <a:pt x="4282" y="0"/>
                  </a:moveTo>
                  <a:lnTo>
                    <a:pt x="4354" y="0"/>
                  </a:lnTo>
                  <a:lnTo>
                    <a:pt x="4427" y="2"/>
                  </a:lnTo>
                  <a:lnTo>
                    <a:pt x="4497" y="5"/>
                  </a:lnTo>
                  <a:lnTo>
                    <a:pt x="4565" y="11"/>
                  </a:lnTo>
                  <a:lnTo>
                    <a:pt x="4630" y="18"/>
                  </a:lnTo>
                  <a:lnTo>
                    <a:pt x="4686" y="28"/>
                  </a:lnTo>
                  <a:lnTo>
                    <a:pt x="4736" y="40"/>
                  </a:lnTo>
                  <a:lnTo>
                    <a:pt x="4752" y="51"/>
                  </a:lnTo>
                  <a:lnTo>
                    <a:pt x="4766" y="70"/>
                  </a:lnTo>
                  <a:lnTo>
                    <a:pt x="4778" y="98"/>
                  </a:lnTo>
                  <a:lnTo>
                    <a:pt x="4787" y="135"/>
                  </a:lnTo>
                  <a:lnTo>
                    <a:pt x="4794" y="179"/>
                  </a:lnTo>
                  <a:lnTo>
                    <a:pt x="4798" y="228"/>
                  </a:lnTo>
                  <a:lnTo>
                    <a:pt x="4801" y="283"/>
                  </a:lnTo>
                  <a:lnTo>
                    <a:pt x="4803" y="343"/>
                  </a:lnTo>
                  <a:lnTo>
                    <a:pt x="4803" y="406"/>
                  </a:lnTo>
                  <a:lnTo>
                    <a:pt x="4801" y="472"/>
                  </a:lnTo>
                  <a:lnTo>
                    <a:pt x="4801" y="542"/>
                  </a:lnTo>
                  <a:lnTo>
                    <a:pt x="4799" y="612"/>
                  </a:lnTo>
                  <a:lnTo>
                    <a:pt x="4796" y="684"/>
                  </a:lnTo>
                  <a:lnTo>
                    <a:pt x="4794" y="756"/>
                  </a:lnTo>
                  <a:lnTo>
                    <a:pt x="4792" y="827"/>
                  </a:lnTo>
                  <a:lnTo>
                    <a:pt x="4792" y="895"/>
                  </a:lnTo>
                  <a:lnTo>
                    <a:pt x="4791" y="964"/>
                  </a:lnTo>
                  <a:lnTo>
                    <a:pt x="4792" y="1026"/>
                  </a:lnTo>
                  <a:lnTo>
                    <a:pt x="4794" y="1088"/>
                  </a:lnTo>
                  <a:lnTo>
                    <a:pt x="4798" y="1144"/>
                  </a:lnTo>
                  <a:lnTo>
                    <a:pt x="4803" y="1194"/>
                  </a:lnTo>
                  <a:lnTo>
                    <a:pt x="4810" y="1238"/>
                  </a:lnTo>
                  <a:lnTo>
                    <a:pt x="4813" y="1263"/>
                  </a:lnTo>
                  <a:lnTo>
                    <a:pt x="4817" y="1297"/>
                  </a:lnTo>
                  <a:lnTo>
                    <a:pt x="4820" y="1343"/>
                  </a:lnTo>
                  <a:lnTo>
                    <a:pt x="4824" y="1397"/>
                  </a:lnTo>
                  <a:lnTo>
                    <a:pt x="4826" y="1458"/>
                  </a:lnTo>
                  <a:lnTo>
                    <a:pt x="4829" y="1525"/>
                  </a:lnTo>
                  <a:lnTo>
                    <a:pt x="4831" y="1595"/>
                  </a:lnTo>
                  <a:lnTo>
                    <a:pt x="4831" y="1668"/>
                  </a:lnTo>
                  <a:lnTo>
                    <a:pt x="4832" y="1742"/>
                  </a:lnTo>
                  <a:lnTo>
                    <a:pt x="4832" y="1813"/>
                  </a:lnTo>
                  <a:lnTo>
                    <a:pt x="4831" y="1883"/>
                  </a:lnTo>
                  <a:lnTo>
                    <a:pt x="4829" y="1950"/>
                  </a:lnTo>
                  <a:lnTo>
                    <a:pt x="4827" y="2011"/>
                  </a:lnTo>
                  <a:lnTo>
                    <a:pt x="4824" y="2065"/>
                  </a:lnTo>
                  <a:lnTo>
                    <a:pt x="4819" y="2110"/>
                  </a:lnTo>
                  <a:lnTo>
                    <a:pt x="4812" y="2193"/>
                  </a:lnTo>
                  <a:lnTo>
                    <a:pt x="4810" y="2270"/>
                  </a:lnTo>
                  <a:lnTo>
                    <a:pt x="4810" y="2346"/>
                  </a:lnTo>
                  <a:lnTo>
                    <a:pt x="4812" y="2422"/>
                  </a:lnTo>
                  <a:lnTo>
                    <a:pt x="4810" y="2500"/>
                  </a:lnTo>
                  <a:lnTo>
                    <a:pt x="4805" y="2581"/>
                  </a:lnTo>
                  <a:lnTo>
                    <a:pt x="4801" y="2638"/>
                  </a:lnTo>
                  <a:lnTo>
                    <a:pt x="4801" y="2696"/>
                  </a:lnTo>
                  <a:lnTo>
                    <a:pt x="4801" y="2756"/>
                  </a:lnTo>
                  <a:lnTo>
                    <a:pt x="4803" y="2818"/>
                  </a:lnTo>
                  <a:lnTo>
                    <a:pt x="4805" y="2880"/>
                  </a:lnTo>
                  <a:lnTo>
                    <a:pt x="4801" y="2941"/>
                  </a:lnTo>
                  <a:lnTo>
                    <a:pt x="4796" y="3000"/>
                  </a:lnTo>
                  <a:lnTo>
                    <a:pt x="4784" y="3058"/>
                  </a:lnTo>
                  <a:lnTo>
                    <a:pt x="4764" y="3114"/>
                  </a:lnTo>
                  <a:lnTo>
                    <a:pt x="4749" y="3137"/>
                  </a:lnTo>
                  <a:lnTo>
                    <a:pt x="4726" y="3156"/>
                  </a:lnTo>
                  <a:lnTo>
                    <a:pt x="4694" y="3173"/>
                  </a:lnTo>
                  <a:lnTo>
                    <a:pt x="4656" y="3187"/>
                  </a:lnTo>
                  <a:lnTo>
                    <a:pt x="4614" y="3200"/>
                  </a:lnTo>
                  <a:lnTo>
                    <a:pt x="4567" y="3210"/>
                  </a:lnTo>
                  <a:lnTo>
                    <a:pt x="4516" y="3217"/>
                  </a:lnTo>
                  <a:lnTo>
                    <a:pt x="4464" y="3224"/>
                  </a:lnTo>
                  <a:lnTo>
                    <a:pt x="4410" y="3228"/>
                  </a:lnTo>
                  <a:lnTo>
                    <a:pt x="4355" y="3231"/>
                  </a:lnTo>
                  <a:lnTo>
                    <a:pt x="4205" y="3238"/>
                  </a:lnTo>
                  <a:lnTo>
                    <a:pt x="4058" y="3243"/>
                  </a:lnTo>
                  <a:lnTo>
                    <a:pt x="3765" y="3247"/>
                  </a:lnTo>
                  <a:lnTo>
                    <a:pt x="3473" y="3250"/>
                  </a:lnTo>
                  <a:lnTo>
                    <a:pt x="3183" y="3250"/>
                  </a:lnTo>
                  <a:lnTo>
                    <a:pt x="2893" y="3243"/>
                  </a:lnTo>
                  <a:lnTo>
                    <a:pt x="2605" y="3233"/>
                  </a:lnTo>
                  <a:lnTo>
                    <a:pt x="2318" y="3221"/>
                  </a:lnTo>
                  <a:lnTo>
                    <a:pt x="913" y="3222"/>
                  </a:lnTo>
                  <a:lnTo>
                    <a:pt x="733" y="3221"/>
                  </a:lnTo>
                  <a:lnTo>
                    <a:pt x="553" y="3219"/>
                  </a:lnTo>
                  <a:lnTo>
                    <a:pt x="511" y="3217"/>
                  </a:lnTo>
                  <a:lnTo>
                    <a:pt x="464" y="3217"/>
                  </a:lnTo>
                  <a:lnTo>
                    <a:pt x="415" y="3217"/>
                  </a:lnTo>
                  <a:lnTo>
                    <a:pt x="366" y="3215"/>
                  </a:lnTo>
                  <a:lnTo>
                    <a:pt x="316" y="3212"/>
                  </a:lnTo>
                  <a:lnTo>
                    <a:pt x="267" y="3208"/>
                  </a:lnTo>
                  <a:lnTo>
                    <a:pt x="221" y="3201"/>
                  </a:lnTo>
                  <a:lnTo>
                    <a:pt x="180" y="3193"/>
                  </a:lnTo>
                  <a:lnTo>
                    <a:pt x="141" y="3182"/>
                  </a:lnTo>
                  <a:lnTo>
                    <a:pt x="110" y="3168"/>
                  </a:lnTo>
                  <a:lnTo>
                    <a:pt x="85" y="3152"/>
                  </a:lnTo>
                  <a:lnTo>
                    <a:pt x="68" y="3131"/>
                  </a:lnTo>
                  <a:lnTo>
                    <a:pt x="48" y="3084"/>
                  </a:lnTo>
                  <a:lnTo>
                    <a:pt x="36" y="3035"/>
                  </a:lnTo>
                  <a:lnTo>
                    <a:pt x="31" y="2986"/>
                  </a:lnTo>
                  <a:lnTo>
                    <a:pt x="29" y="2937"/>
                  </a:lnTo>
                  <a:lnTo>
                    <a:pt x="31" y="2888"/>
                  </a:lnTo>
                  <a:lnTo>
                    <a:pt x="33" y="2839"/>
                  </a:lnTo>
                  <a:lnTo>
                    <a:pt x="33" y="2640"/>
                  </a:lnTo>
                  <a:lnTo>
                    <a:pt x="26" y="2443"/>
                  </a:lnTo>
                  <a:lnTo>
                    <a:pt x="17" y="2243"/>
                  </a:lnTo>
                  <a:lnTo>
                    <a:pt x="12" y="2046"/>
                  </a:lnTo>
                  <a:lnTo>
                    <a:pt x="12" y="1909"/>
                  </a:lnTo>
                  <a:lnTo>
                    <a:pt x="21" y="1775"/>
                  </a:lnTo>
                  <a:lnTo>
                    <a:pt x="31" y="1638"/>
                  </a:lnTo>
                  <a:lnTo>
                    <a:pt x="40" y="1504"/>
                  </a:lnTo>
                  <a:lnTo>
                    <a:pt x="41" y="1371"/>
                  </a:lnTo>
                  <a:lnTo>
                    <a:pt x="36" y="1238"/>
                  </a:lnTo>
                  <a:lnTo>
                    <a:pt x="29" y="1107"/>
                  </a:lnTo>
                  <a:lnTo>
                    <a:pt x="21" y="974"/>
                  </a:lnTo>
                  <a:lnTo>
                    <a:pt x="14" y="873"/>
                  </a:lnTo>
                  <a:lnTo>
                    <a:pt x="5" y="771"/>
                  </a:lnTo>
                  <a:lnTo>
                    <a:pt x="0" y="670"/>
                  </a:lnTo>
                  <a:lnTo>
                    <a:pt x="1" y="568"/>
                  </a:lnTo>
                  <a:lnTo>
                    <a:pt x="14" y="490"/>
                  </a:lnTo>
                  <a:lnTo>
                    <a:pt x="29" y="413"/>
                  </a:lnTo>
                  <a:lnTo>
                    <a:pt x="48" y="336"/>
                  </a:lnTo>
                  <a:lnTo>
                    <a:pt x="64" y="259"/>
                  </a:lnTo>
                  <a:lnTo>
                    <a:pt x="69" y="233"/>
                  </a:lnTo>
                  <a:lnTo>
                    <a:pt x="73" y="205"/>
                  </a:lnTo>
                  <a:lnTo>
                    <a:pt x="78" y="177"/>
                  </a:lnTo>
                  <a:lnTo>
                    <a:pt x="83" y="147"/>
                  </a:lnTo>
                  <a:lnTo>
                    <a:pt x="92" y="121"/>
                  </a:lnTo>
                  <a:lnTo>
                    <a:pt x="104" y="96"/>
                  </a:lnTo>
                  <a:lnTo>
                    <a:pt x="122" y="74"/>
                  </a:lnTo>
                  <a:lnTo>
                    <a:pt x="143" y="58"/>
                  </a:lnTo>
                  <a:lnTo>
                    <a:pt x="176" y="42"/>
                  </a:lnTo>
                  <a:lnTo>
                    <a:pt x="214" y="32"/>
                  </a:lnTo>
                  <a:lnTo>
                    <a:pt x="260" y="25"/>
                  </a:lnTo>
                  <a:lnTo>
                    <a:pt x="311" y="19"/>
                  </a:lnTo>
                  <a:lnTo>
                    <a:pt x="363" y="16"/>
                  </a:lnTo>
                  <a:lnTo>
                    <a:pt x="417" y="14"/>
                  </a:lnTo>
                  <a:lnTo>
                    <a:pt x="473" y="14"/>
                  </a:lnTo>
                  <a:lnTo>
                    <a:pt x="527" y="14"/>
                  </a:lnTo>
                  <a:lnTo>
                    <a:pt x="578" y="16"/>
                  </a:lnTo>
                  <a:lnTo>
                    <a:pt x="627" y="18"/>
                  </a:lnTo>
                  <a:lnTo>
                    <a:pt x="670" y="18"/>
                  </a:lnTo>
                  <a:lnTo>
                    <a:pt x="1027" y="21"/>
                  </a:lnTo>
                  <a:lnTo>
                    <a:pt x="1362" y="14"/>
                  </a:lnTo>
                  <a:lnTo>
                    <a:pt x="1698" y="9"/>
                  </a:lnTo>
                  <a:lnTo>
                    <a:pt x="1829" y="7"/>
                  </a:lnTo>
                  <a:lnTo>
                    <a:pt x="1958" y="7"/>
                  </a:lnTo>
                  <a:lnTo>
                    <a:pt x="2088" y="11"/>
                  </a:lnTo>
                  <a:lnTo>
                    <a:pt x="2224" y="18"/>
                  </a:lnTo>
                  <a:lnTo>
                    <a:pt x="2358" y="23"/>
                  </a:lnTo>
                  <a:lnTo>
                    <a:pt x="2495" y="25"/>
                  </a:lnTo>
                  <a:lnTo>
                    <a:pt x="2739" y="25"/>
                  </a:lnTo>
                  <a:lnTo>
                    <a:pt x="2982" y="23"/>
                  </a:lnTo>
                  <a:lnTo>
                    <a:pt x="3206" y="14"/>
                  </a:lnTo>
                  <a:lnTo>
                    <a:pt x="3429" y="5"/>
                  </a:lnTo>
                  <a:lnTo>
                    <a:pt x="3681" y="2"/>
                  </a:lnTo>
                  <a:lnTo>
                    <a:pt x="3807" y="0"/>
                  </a:lnTo>
                  <a:lnTo>
                    <a:pt x="3933" y="2"/>
                  </a:lnTo>
                  <a:lnTo>
                    <a:pt x="3973" y="4"/>
                  </a:lnTo>
                  <a:lnTo>
                    <a:pt x="4022" y="2"/>
                  </a:lnTo>
                  <a:lnTo>
                    <a:pt x="4079" y="2"/>
                  </a:lnTo>
                  <a:lnTo>
                    <a:pt x="4142" y="0"/>
                  </a:lnTo>
                  <a:lnTo>
                    <a:pt x="4210" y="0"/>
                  </a:lnTo>
                  <a:lnTo>
                    <a:pt x="428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orma libre 5"/>
            <p:cNvSpPr>
              <a:spLocks noEditPoints="1"/>
            </p:cNvSpPr>
            <p:nvPr/>
          </p:nvSpPr>
          <p:spPr bwMode="auto">
            <a:xfrm>
              <a:off x="749743" y="404077"/>
              <a:ext cx="10750295" cy="6013832"/>
            </a:xfrm>
            <a:custGeom>
              <a:avLst/>
              <a:gdLst>
                <a:gd name="T0" fmla="*/ 428 w 4613"/>
                <a:gd name="T1" fmla="*/ 32 h 3095"/>
                <a:gd name="T2" fmla="*/ 151 w 4613"/>
                <a:gd name="T3" fmla="*/ 88 h 3095"/>
                <a:gd name="T4" fmla="*/ 86 w 4613"/>
                <a:gd name="T5" fmla="*/ 158 h 3095"/>
                <a:gd name="T6" fmla="*/ 53 w 4613"/>
                <a:gd name="T7" fmla="*/ 397 h 3095"/>
                <a:gd name="T8" fmla="*/ 44 w 4613"/>
                <a:gd name="T9" fmla="*/ 801 h 3095"/>
                <a:gd name="T10" fmla="*/ 21 w 4613"/>
                <a:gd name="T11" fmla="*/ 1261 h 3095"/>
                <a:gd name="T12" fmla="*/ 18 w 4613"/>
                <a:gd name="T13" fmla="*/ 2415 h 3095"/>
                <a:gd name="T14" fmla="*/ 77 w 4613"/>
                <a:gd name="T15" fmla="*/ 2908 h 3095"/>
                <a:gd name="T16" fmla="*/ 124 w 4613"/>
                <a:gd name="T17" fmla="*/ 3009 h 3095"/>
                <a:gd name="T18" fmla="*/ 421 w 4613"/>
                <a:gd name="T19" fmla="*/ 3067 h 3095"/>
                <a:gd name="T20" fmla="*/ 1342 w 4613"/>
                <a:gd name="T21" fmla="*/ 3056 h 3095"/>
                <a:gd name="T22" fmla="*/ 2265 w 4613"/>
                <a:gd name="T23" fmla="*/ 3042 h 3095"/>
                <a:gd name="T24" fmla="*/ 3186 w 4613"/>
                <a:gd name="T25" fmla="*/ 3055 h 3095"/>
                <a:gd name="T26" fmla="*/ 4224 w 4613"/>
                <a:gd name="T27" fmla="*/ 3051 h 3095"/>
                <a:gd name="T28" fmla="*/ 4536 w 4613"/>
                <a:gd name="T29" fmla="*/ 3016 h 3095"/>
                <a:gd name="T30" fmla="*/ 4580 w 4613"/>
                <a:gd name="T31" fmla="*/ 2983 h 3095"/>
                <a:gd name="T32" fmla="*/ 4608 w 4613"/>
                <a:gd name="T33" fmla="*/ 2784 h 3095"/>
                <a:gd name="T34" fmla="*/ 4587 w 4613"/>
                <a:gd name="T35" fmla="*/ 2035 h 3095"/>
                <a:gd name="T36" fmla="*/ 4596 w 4613"/>
                <a:gd name="T37" fmla="*/ 1170 h 3095"/>
                <a:gd name="T38" fmla="*/ 4573 w 4613"/>
                <a:gd name="T39" fmla="*/ 362 h 3095"/>
                <a:gd name="T40" fmla="*/ 4542 w 4613"/>
                <a:gd name="T41" fmla="*/ 140 h 3095"/>
                <a:gd name="T42" fmla="*/ 4458 w 4613"/>
                <a:gd name="T43" fmla="*/ 76 h 3095"/>
                <a:gd name="T44" fmla="*/ 4002 w 4613"/>
                <a:gd name="T45" fmla="*/ 46 h 3095"/>
                <a:gd name="T46" fmla="*/ 2445 w 4613"/>
                <a:gd name="T47" fmla="*/ 46 h 3095"/>
                <a:gd name="T48" fmla="*/ 2387 w 4613"/>
                <a:gd name="T49" fmla="*/ 44 h 3095"/>
                <a:gd name="T50" fmla="*/ 1466 w 4613"/>
                <a:gd name="T51" fmla="*/ 0 h 3095"/>
                <a:gd name="T52" fmla="*/ 2410 w 4613"/>
                <a:gd name="T53" fmla="*/ 30 h 3095"/>
                <a:gd name="T54" fmla="*/ 2618 w 4613"/>
                <a:gd name="T55" fmla="*/ 30 h 3095"/>
                <a:gd name="T56" fmla="*/ 4348 w 4613"/>
                <a:gd name="T57" fmla="*/ 41 h 3095"/>
                <a:gd name="T58" fmla="*/ 4529 w 4613"/>
                <a:gd name="T59" fmla="*/ 95 h 3095"/>
                <a:gd name="T60" fmla="*/ 4569 w 4613"/>
                <a:gd name="T61" fmla="*/ 170 h 3095"/>
                <a:gd name="T62" fmla="*/ 4587 w 4613"/>
                <a:gd name="T63" fmla="*/ 420 h 3095"/>
                <a:gd name="T64" fmla="*/ 4603 w 4613"/>
                <a:gd name="T65" fmla="*/ 1401 h 3095"/>
                <a:gd name="T66" fmla="*/ 4594 w 4613"/>
                <a:gd name="T67" fmla="*/ 2093 h 3095"/>
                <a:gd name="T68" fmla="*/ 4608 w 4613"/>
                <a:gd name="T69" fmla="*/ 2841 h 3095"/>
                <a:gd name="T70" fmla="*/ 4578 w 4613"/>
                <a:gd name="T71" fmla="*/ 2990 h 3095"/>
                <a:gd name="T72" fmla="*/ 4510 w 4613"/>
                <a:gd name="T73" fmla="*/ 3027 h 3095"/>
                <a:gd name="T74" fmla="*/ 4108 w 4613"/>
                <a:gd name="T75" fmla="*/ 3053 h 3095"/>
                <a:gd name="T76" fmla="*/ 2724 w 4613"/>
                <a:gd name="T77" fmla="*/ 3063 h 3095"/>
                <a:gd name="T78" fmla="*/ 2032 w 4613"/>
                <a:gd name="T79" fmla="*/ 3053 h 3095"/>
                <a:gd name="T80" fmla="*/ 881 w 4613"/>
                <a:gd name="T81" fmla="*/ 3093 h 3095"/>
                <a:gd name="T82" fmla="*/ 193 w 4613"/>
                <a:gd name="T83" fmla="*/ 3042 h 3095"/>
                <a:gd name="T84" fmla="*/ 110 w 4613"/>
                <a:gd name="T85" fmla="*/ 3009 h 3095"/>
                <a:gd name="T86" fmla="*/ 58 w 4613"/>
                <a:gd name="T87" fmla="*/ 2873 h 3095"/>
                <a:gd name="T88" fmla="*/ 4 w 4613"/>
                <a:gd name="T89" fmla="*/ 2184 h 3095"/>
                <a:gd name="T90" fmla="*/ 23 w 4613"/>
                <a:gd name="T91" fmla="*/ 1146 h 3095"/>
                <a:gd name="T92" fmla="*/ 37 w 4613"/>
                <a:gd name="T93" fmla="*/ 686 h 3095"/>
                <a:gd name="T94" fmla="*/ 44 w 4613"/>
                <a:gd name="T95" fmla="*/ 340 h 3095"/>
                <a:gd name="T96" fmla="*/ 91 w 4613"/>
                <a:gd name="T97" fmla="*/ 128 h 3095"/>
                <a:gd name="T98" fmla="*/ 200 w 4613"/>
                <a:gd name="T99" fmla="*/ 56 h 3095"/>
                <a:gd name="T100" fmla="*/ 774 w 4613"/>
                <a:gd name="T101" fmla="*/ 9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613" h="3095">
                  <a:moveTo>
                    <a:pt x="1236" y="14"/>
                  </a:moveTo>
                  <a:lnTo>
                    <a:pt x="1005" y="16"/>
                  </a:lnTo>
                  <a:lnTo>
                    <a:pt x="774" y="20"/>
                  </a:lnTo>
                  <a:lnTo>
                    <a:pt x="544" y="27"/>
                  </a:lnTo>
                  <a:lnTo>
                    <a:pt x="428" y="32"/>
                  </a:lnTo>
                  <a:lnTo>
                    <a:pt x="315" y="42"/>
                  </a:lnTo>
                  <a:lnTo>
                    <a:pt x="257" y="51"/>
                  </a:lnTo>
                  <a:lnTo>
                    <a:pt x="203" y="65"/>
                  </a:lnTo>
                  <a:lnTo>
                    <a:pt x="175" y="76"/>
                  </a:lnTo>
                  <a:lnTo>
                    <a:pt x="151" y="88"/>
                  </a:lnTo>
                  <a:lnTo>
                    <a:pt x="126" y="102"/>
                  </a:lnTo>
                  <a:lnTo>
                    <a:pt x="107" y="121"/>
                  </a:lnTo>
                  <a:lnTo>
                    <a:pt x="98" y="133"/>
                  </a:lnTo>
                  <a:lnTo>
                    <a:pt x="91" y="146"/>
                  </a:lnTo>
                  <a:lnTo>
                    <a:pt x="86" y="158"/>
                  </a:lnTo>
                  <a:lnTo>
                    <a:pt x="81" y="172"/>
                  </a:lnTo>
                  <a:lnTo>
                    <a:pt x="65" y="226"/>
                  </a:lnTo>
                  <a:lnTo>
                    <a:pt x="55" y="282"/>
                  </a:lnTo>
                  <a:lnTo>
                    <a:pt x="51" y="340"/>
                  </a:lnTo>
                  <a:lnTo>
                    <a:pt x="53" y="397"/>
                  </a:lnTo>
                  <a:lnTo>
                    <a:pt x="55" y="455"/>
                  </a:lnTo>
                  <a:lnTo>
                    <a:pt x="55" y="513"/>
                  </a:lnTo>
                  <a:lnTo>
                    <a:pt x="51" y="570"/>
                  </a:lnTo>
                  <a:lnTo>
                    <a:pt x="44" y="686"/>
                  </a:lnTo>
                  <a:lnTo>
                    <a:pt x="44" y="801"/>
                  </a:lnTo>
                  <a:lnTo>
                    <a:pt x="46" y="917"/>
                  </a:lnTo>
                  <a:lnTo>
                    <a:pt x="39" y="1032"/>
                  </a:lnTo>
                  <a:lnTo>
                    <a:pt x="34" y="1090"/>
                  </a:lnTo>
                  <a:lnTo>
                    <a:pt x="28" y="1146"/>
                  </a:lnTo>
                  <a:lnTo>
                    <a:pt x="21" y="1261"/>
                  </a:lnTo>
                  <a:lnTo>
                    <a:pt x="13" y="1492"/>
                  </a:lnTo>
                  <a:lnTo>
                    <a:pt x="9" y="1722"/>
                  </a:lnTo>
                  <a:lnTo>
                    <a:pt x="7" y="1953"/>
                  </a:lnTo>
                  <a:lnTo>
                    <a:pt x="9" y="2184"/>
                  </a:lnTo>
                  <a:lnTo>
                    <a:pt x="18" y="2415"/>
                  </a:lnTo>
                  <a:lnTo>
                    <a:pt x="25" y="2528"/>
                  </a:lnTo>
                  <a:lnTo>
                    <a:pt x="34" y="2644"/>
                  </a:lnTo>
                  <a:lnTo>
                    <a:pt x="48" y="2759"/>
                  </a:lnTo>
                  <a:lnTo>
                    <a:pt x="67" y="2871"/>
                  </a:lnTo>
                  <a:lnTo>
                    <a:pt x="77" y="2908"/>
                  </a:lnTo>
                  <a:lnTo>
                    <a:pt x="88" y="2945"/>
                  </a:lnTo>
                  <a:lnTo>
                    <a:pt x="103" y="2980"/>
                  </a:lnTo>
                  <a:lnTo>
                    <a:pt x="110" y="2992"/>
                  </a:lnTo>
                  <a:lnTo>
                    <a:pt x="119" y="3002"/>
                  </a:lnTo>
                  <a:lnTo>
                    <a:pt x="124" y="3009"/>
                  </a:lnTo>
                  <a:lnTo>
                    <a:pt x="131" y="3014"/>
                  </a:lnTo>
                  <a:lnTo>
                    <a:pt x="138" y="3018"/>
                  </a:lnTo>
                  <a:lnTo>
                    <a:pt x="194" y="3032"/>
                  </a:lnTo>
                  <a:lnTo>
                    <a:pt x="308" y="3053"/>
                  </a:lnTo>
                  <a:lnTo>
                    <a:pt x="421" y="3067"/>
                  </a:lnTo>
                  <a:lnTo>
                    <a:pt x="575" y="3077"/>
                  </a:lnTo>
                  <a:lnTo>
                    <a:pt x="727" y="3081"/>
                  </a:lnTo>
                  <a:lnTo>
                    <a:pt x="881" y="3079"/>
                  </a:lnTo>
                  <a:lnTo>
                    <a:pt x="1112" y="3070"/>
                  </a:lnTo>
                  <a:lnTo>
                    <a:pt x="1342" y="3056"/>
                  </a:lnTo>
                  <a:lnTo>
                    <a:pt x="1496" y="3049"/>
                  </a:lnTo>
                  <a:lnTo>
                    <a:pt x="1648" y="3042"/>
                  </a:lnTo>
                  <a:lnTo>
                    <a:pt x="1804" y="3039"/>
                  </a:lnTo>
                  <a:lnTo>
                    <a:pt x="2034" y="3039"/>
                  </a:lnTo>
                  <a:lnTo>
                    <a:pt x="2265" y="3042"/>
                  </a:lnTo>
                  <a:lnTo>
                    <a:pt x="2494" y="3048"/>
                  </a:lnTo>
                  <a:lnTo>
                    <a:pt x="2609" y="3051"/>
                  </a:lnTo>
                  <a:lnTo>
                    <a:pt x="2667" y="3053"/>
                  </a:lnTo>
                  <a:lnTo>
                    <a:pt x="2724" y="3055"/>
                  </a:lnTo>
                  <a:lnTo>
                    <a:pt x="3186" y="3055"/>
                  </a:lnTo>
                  <a:lnTo>
                    <a:pt x="3647" y="3051"/>
                  </a:lnTo>
                  <a:lnTo>
                    <a:pt x="3878" y="3049"/>
                  </a:lnTo>
                  <a:lnTo>
                    <a:pt x="3993" y="3049"/>
                  </a:lnTo>
                  <a:lnTo>
                    <a:pt x="4108" y="3051"/>
                  </a:lnTo>
                  <a:lnTo>
                    <a:pt x="4224" y="3051"/>
                  </a:lnTo>
                  <a:lnTo>
                    <a:pt x="4339" y="3048"/>
                  </a:lnTo>
                  <a:lnTo>
                    <a:pt x="4396" y="3044"/>
                  </a:lnTo>
                  <a:lnTo>
                    <a:pt x="4452" y="3037"/>
                  </a:lnTo>
                  <a:lnTo>
                    <a:pt x="4510" y="3025"/>
                  </a:lnTo>
                  <a:lnTo>
                    <a:pt x="4536" y="3016"/>
                  </a:lnTo>
                  <a:lnTo>
                    <a:pt x="4562" y="3004"/>
                  </a:lnTo>
                  <a:lnTo>
                    <a:pt x="4568" y="3000"/>
                  </a:lnTo>
                  <a:lnTo>
                    <a:pt x="4573" y="2995"/>
                  </a:lnTo>
                  <a:lnTo>
                    <a:pt x="4576" y="2988"/>
                  </a:lnTo>
                  <a:lnTo>
                    <a:pt x="4580" y="2983"/>
                  </a:lnTo>
                  <a:lnTo>
                    <a:pt x="4585" y="2969"/>
                  </a:lnTo>
                  <a:lnTo>
                    <a:pt x="4589" y="2955"/>
                  </a:lnTo>
                  <a:lnTo>
                    <a:pt x="4599" y="2899"/>
                  </a:lnTo>
                  <a:lnTo>
                    <a:pt x="4606" y="2841"/>
                  </a:lnTo>
                  <a:lnTo>
                    <a:pt x="4608" y="2784"/>
                  </a:lnTo>
                  <a:lnTo>
                    <a:pt x="4611" y="2668"/>
                  </a:lnTo>
                  <a:lnTo>
                    <a:pt x="4610" y="2553"/>
                  </a:lnTo>
                  <a:lnTo>
                    <a:pt x="4603" y="2322"/>
                  </a:lnTo>
                  <a:lnTo>
                    <a:pt x="4590" y="2093"/>
                  </a:lnTo>
                  <a:lnTo>
                    <a:pt x="4587" y="2035"/>
                  </a:lnTo>
                  <a:lnTo>
                    <a:pt x="4587" y="1978"/>
                  </a:lnTo>
                  <a:lnTo>
                    <a:pt x="4587" y="1862"/>
                  </a:lnTo>
                  <a:lnTo>
                    <a:pt x="4590" y="1632"/>
                  </a:lnTo>
                  <a:lnTo>
                    <a:pt x="4594" y="1401"/>
                  </a:lnTo>
                  <a:lnTo>
                    <a:pt x="4596" y="1170"/>
                  </a:lnTo>
                  <a:lnTo>
                    <a:pt x="4589" y="939"/>
                  </a:lnTo>
                  <a:lnTo>
                    <a:pt x="4578" y="708"/>
                  </a:lnTo>
                  <a:lnTo>
                    <a:pt x="4573" y="478"/>
                  </a:lnTo>
                  <a:lnTo>
                    <a:pt x="4573" y="420"/>
                  </a:lnTo>
                  <a:lnTo>
                    <a:pt x="4573" y="362"/>
                  </a:lnTo>
                  <a:lnTo>
                    <a:pt x="4573" y="305"/>
                  </a:lnTo>
                  <a:lnTo>
                    <a:pt x="4569" y="249"/>
                  </a:lnTo>
                  <a:lnTo>
                    <a:pt x="4564" y="212"/>
                  </a:lnTo>
                  <a:lnTo>
                    <a:pt x="4555" y="175"/>
                  </a:lnTo>
                  <a:lnTo>
                    <a:pt x="4542" y="140"/>
                  </a:lnTo>
                  <a:lnTo>
                    <a:pt x="4531" y="121"/>
                  </a:lnTo>
                  <a:lnTo>
                    <a:pt x="4517" y="105"/>
                  </a:lnTo>
                  <a:lnTo>
                    <a:pt x="4498" y="93"/>
                  </a:lnTo>
                  <a:lnTo>
                    <a:pt x="4479" y="84"/>
                  </a:lnTo>
                  <a:lnTo>
                    <a:pt x="4458" y="76"/>
                  </a:lnTo>
                  <a:lnTo>
                    <a:pt x="4402" y="63"/>
                  </a:lnTo>
                  <a:lnTo>
                    <a:pt x="4346" y="56"/>
                  </a:lnTo>
                  <a:lnTo>
                    <a:pt x="4288" y="51"/>
                  </a:lnTo>
                  <a:lnTo>
                    <a:pt x="4232" y="49"/>
                  </a:lnTo>
                  <a:lnTo>
                    <a:pt x="4002" y="46"/>
                  </a:lnTo>
                  <a:lnTo>
                    <a:pt x="3771" y="46"/>
                  </a:lnTo>
                  <a:lnTo>
                    <a:pt x="2848" y="46"/>
                  </a:lnTo>
                  <a:lnTo>
                    <a:pt x="2618" y="46"/>
                  </a:lnTo>
                  <a:lnTo>
                    <a:pt x="2502" y="46"/>
                  </a:lnTo>
                  <a:lnTo>
                    <a:pt x="2445" y="46"/>
                  </a:lnTo>
                  <a:lnTo>
                    <a:pt x="2417" y="46"/>
                  </a:lnTo>
                  <a:lnTo>
                    <a:pt x="2413" y="46"/>
                  </a:lnTo>
                  <a:lnTo>
                    <a:pt x="2408" y="46"/>
                  </a:lnTo>
                  <a:lnTo>
                    <a:pt x="2401" y="46"/>
                  </a:lnTo>
                  <a:lnTo>
                    <a:pt x="2387" y="44"/>
                  </a:lnTo>
                  <a:lnTo>
                    <a:pt x="1926" y="25"/>
                  </a:lnTo>
                  <a:lnTo>
                    <a:pt x="1695" y="18"/>
                  </a:lnTo>
                  <a:lnTo>
                    <a:pt x="1466" y="14"/>
                  </a:lnTo>
                  <a:lnTo>
                    <a:pt x="1236" y="14"/>
                  </a:lnTo>
                  <a:close/>
                  <a:moveTo>
                    <a:pt x="1466" y="0"/>
                  </a:moveTo>
                  <a:lnTo>
                    <a:pt x="1697" y="4"/>
                  </a:lnTo>
                  <a:lnTo>
                    <a:pt x="1928" y="9"/>
                  </a:lnTo>
                  <a:lnTo>
                    <a:pt x="2387" y="28"/>
                  </a:lnTo>
                  <a:lnTo>
                    <a:pt x="2403" y="28"/>
                  </a:lnTo>
                  <a:lnTo>
                    <a:pt x="2410" y="30"/>
                  </a:lnTo>
                  <a:lnTo>
                    <a:pt x="2413" y="30"/>
                  </a:lnTo>
                  <a:lnTo>
                    <a:pt x="2417" y="30"/>
                  </a:lnTo>
                  <a:lnTo>
                    <a:pt x="2445" y="30"/>
                  </a:lnTo>
                  <a:lnTo>
                    <a:pt x="2502" y="30"/>
                  </a:lnTo>
                  <a:lnTo>
                    <a:pt x="2618" y="30"/>
                  </a:lnTo>
                  <a:lnTo>
                    <a:pt x="2848" y="28"/>
                  </a:lnTo>
                  <a:lnTo>
                    <a:pt x="3771" y="28"/>
                  </a:lnTo>
                  <a:lnTo>
                    <a:pt x="4002" y="30"/>
                  </a:lnTo>
                  <a:lnTo>
                    <a:pt x="4232" y="34"/>
                  </a:lnTo>
                  <a:lnTo>
                    <a:pt x="4348" y="41"/>
                  </a:lnTo>
                  <a:lnTo>
                    <a:pt x="4405" y="48"/>
                  </a:lnTo>
                  <a:lnTo>
                    <a:pt x="4463" y="62"/>
                  </a:lnTo>
                  <a:lnTo>
                    <a:pt x="4491" y="72"/>
                  </a:lnTo>
                  <a:lnTo>
                    <a:pt x="4517" y="86"/>
                  </a:lnTo>
                  <a:lnTo>
                    <a:pt x="4529" y="95"/>
                  </a:lnTo>
                  <a:lnTo>
                    <a:pt x="4540" y="107"/>
                  </a:lnTo>
                  <a:lnTo>
                    <a:pt x="4547" y="116"/>
                  </a:lnTo>
                  <a:lnTo>
                    <a:pt x="4552" y="125"/>
                  </a:lnTo>
                  <a:lnTo>
                    <a:pt x="4555" y="133"/>
                  </a:lnTo>
                  <a:lnTo>
                    <a:pt x="4569" y="170"/>
                  </a:lnTo>
                  <a:lnTo>
                    <a:pt x="4578" y="208"/>
                  </a:lnTo>
                  <a:lnTo>
                    <a:pt x="4585" y="247"/>
                  </a:lnTo>
                  <a:lnTo>
                    <a:pt x="4589" y="305"/>
                  </a:lnTo>
                  <a:lnTo>
                    <a:pt x="4589" y="362"/>
                  </a:lnTo>
                  <a:lnTo>
                    <a:pt x="4587" y="420"/>
                  </a:lnTo>
                  <a:lnTo>
                    <a:pt x="4587" y="478"/>
                  </a:lnTo>
                  <a:lnTo>
                    <a:pt x="4592" y="708"/>
                  </a:lnTo>
                  <a:lnTo>
                    <a:pt x="4601" y="939"/>
                  </a:lnTo>
                  <a:lnTo>
                    <a:pt x="4606" y="1170"/>
                  </a:lnTo>
                  <a:lnTo>
                    <a:pt x="4603" y="1401"/>
                  </a:lnTo>
                  <a:lnTo>
                    <a:pt x="4597" y="1632"/>
                  </a:lnTo>
                  <a:lnTo>
                    <a:pt x="4594" y="1862"/>
                  </a:lnTo>
                  <a:lnTo>
                    <a:pt x="4592" y="1978"/>
                  </a:lnTo>
                  <a:lnTo>
                    <a:pt x="4592" y="2035"/>
                  </a:lnTo>
                  <a:lnTo>
                    <a:pt x="4594" y="2093"/>
                  </a:lnTo>
                  <a:lnTo>
                    <a:pt x="4606" y="2322"/>
                  </a:lnTo>
                  <a:lnTo>
                    <a:pt x="4613" y="2553"/>
                  </a:lnTo>
                  <a:lnTo>
                    <a:pt x="4613" y="2668"/>
                  </a:lnTo>
                  <a:lnTo>
                    <a:pt x="4611" y="2784"/>
                  </a:lnTo>
                  <a:lnTo>
                    <a:pt x="4608" y="2841"/>
                  </a:lnTo>
                  <a:lnTo>
                    <a:pt x="4601" y="2899"/>
                  </a:lnTo>
                  <a:lnTo>
                    <a:pt x="4590" y="2955"/>
                  </a:lnTo>
                  <a:lnTo>
                    <a:pt x="4587" y="2969"/>
                  </a:lnTo>
                  <a:lnTo>
                    <a:pt x="4582" y="2983"/>
                  </a:lnTo>
                  <a:lnTo>
                    <a:pt x="4578" y="2990"/>
                  </a:lnTo>
                  <a:lnTo>
                    <a:pt x="4575" y="2995"/>
                  </a:lnTo>
                  <a:lnTo>
                    <a:pt x="4569" y="3002"/>
                  </a:lnTo>
                  <a:lnTo>
                    <a:pt x="4564" y="3006"/>
                  </a:lnTo>
                  <a:lnTo>
                    <a:pt x="4538" y="3018"/>
                  </a:lnTo>
                  <a:lnTo>
                    <a:pt x="4510" y="3027"/>
                  </a:lnTo>
                  <a:lnTo>
                    <a:pt x="4454" y="3039"/>
                  </a:lnTo>
                  <a:lnTo>
                    <a:pt x="4396" y="3046"/>
                  </a:lnTo>
                  <a:lnTo>
                    <a:pt x="4339" y="3049"/>
                  </a:lnTo>
                  <a:lnTo>
                    <a:pt x="4224" y="3053"/>
                  </a:lnTo>
                  <a:lnTo>
                    <a:pt x="4108" y="3053"/>
                  </a:lnTo>
                  <a:lnTo>
                    <a:pt x="3993" y="3051"/>
                  </a:lnTo>
                  <a:lnTo>
                    <a:pt x="3878" y="3053"/>
                  </a:lnTo>
                  <a:lnTo>
                    <a:pt x="3647" y="3055"/>
                  </a:lnTo>
                  <a:lnTo>
                    <a:pt x="3186" y="3060"/>
                  </a:lnTo>
                  <a:lnTo>
                    <a:pt x="2724" y="3063"/>
                  </a:lnTo>
                  <a:lnTo>
                    <a:pt x="2667" y="3063"/>
                  </a:lnTo>
                  <a:lnTo>
                    <a:pt x="2609" y="3062"/>
                  </a:lnTo>
                  <a:lnTo>
                    <a:pt x="2494" y="3058"/>
                  </a:lnTo>
                  <a:lnTo>
                    <a:pt x="2263" y="3055"/>
                  </a:lnTo>
                  <a:lnTo>
                    <a:pt x="2032" y="3053"/>
                  </a:lnTo>
                  <a:lnTo>
                    <a:pt x="1804" y="3053"/>
                  </a:lnTo>
                  <a:lnTo>
                    <a:pt x="1573" y="3060"/>
                  </a:lnTo>
                  <a:lnTo>
                    <a:pt x="1342" y="3070"/>
                  </a:lnTo>
                  <a:lnTo>
                    <a:pt x="1112" y="3084"/>
                  </a:lnTo>
                  <a:lnTo>
                    <a:pt x="881" y="3093"/>
                  </a:lnTo>
                  <a:lnTo>
                    <a:pt x="727" y="3095"/>
                  </a:lnTo>
                  <a:lnTo>
                    <a:pt x="573" y="3090"/>
                  </a:lnTo>
                  <a:lnTo>
                    <a:pt x="420" y="3079"/>
                  </a:lnTo>
                  <a:lnTo>
                    <a:pt x="306" y="3063"/>
                  </a:lnTo>
                  <a:lnTo>
                    <a:pt x="193" y="3042"/>
                  </a:lnTo>
                  <a:lnTo>
                    <a:pt x="137" y="3028"/>
                  </a:lnTo>
                  <a:lnTo>
                    <a:pt x="128" y="3025"/>
                  </a:lnTo>
                  <a:lnTo>
                    <a:pt x="123" y="3020"/>
                  </a:lnTo>
                  <a:lnTo>
                    <a:pt x="116" y="3014"/>
                  </a:lnTo>
                  <a:lnTo>
                    <a:pt x="110" y="3009"/>
                  </a:lnTo>
                  <a:lnTo>
                    <a:pt x="102" y="2997"/>
                  </a:lnTo>
                  <a:lnTo>
                    <a:pt x="95" y="2985"/>
                  </a:lnTo>
                  <a:lnTo>
                    <a:pt x="79" y="2948"/>
                  </a:lnTo>
                  <a:lnTo>
                    <a:pt x="69" y="2911"/>
                  </a:lnTo>
                  <a:lnTo>
                    <a:pt x="58" y="2873"/>
                  </a:lnTo>
                  <a:lnTo>
                    <a:pt x="39" y="2759"/>
                  </a:lnTo>
                  <a:lnTo>
                    <a:pt x="27" y="2646"/>
                  </a:lnTo>
                  <a:lnTo>
                    <a:pt x="16" y="2530"/>
                  </a:lnTo>
                  <a:lnTo>
                    <a:pt x="11" y="2415"/>
                  </a:lnTo>
                  <a:lnTo>
                    <a:pt x="4" y="2184"/>
                  </a:lnTo>
                  <a:lnTo>
                    <a:pt x="0" y="1953"/>
                  </a:lnTo>
                  <a:lnTo>
                    <a:pt x="4" y="1722"/>
                  </a:lnTo>
                  <a:lnTo>
                    <a:pt x="9" y="1492"/>
                  </a:lnTo>
                  <a:lnTo>
                    <a:pt x="16" y="1261"/>
                  </a:lnTo>
                  <a:lnTo>
                    <a:pt x="23" y="1146"/>
                  </a:lnTo>
                  <a:lnTo>
                    <a:pt x="27" y="1088"/>
                  </a:lnTo>
                  <a:lnTo>
                    <a:pt x="32" y="1030"/>
                  </a:lnTo>
                  <a:lnTo>
                    <a:pt x="39" y="917"/>
                  </a:lnTo>
                  <a:lnTo>
                    <a:pt x="37" y="801"/>
                  </a:lnTo>
                  <a:lnTo>
                    <a:pt x="37" y="686"/>
                  </a:lnTo>
                  <a:lnTo>
                    <a:pt x="44" y="570"/>
                  </a:lnTo>
                  <a:lnTo>
                    <a:pt x="48" y="513"/>
                  </a:lnTo>
                  <a:lnTo>
                    <a:pt x="46" y="455"/>
                  </a:lnTo>
                  <a:lnTo>
                    <a:pt x="44" y="397"/>
                  </a:lnTo>
                  <a:lnTo>
                    <a:pt x="44" y="340"/>
                  </a:lnTo>
                  <a:lnTo>
                    <a:pt x="48" y="282"/>
                  </a:lnTo>
                  <a:lnTo>
                    <a:pt x="56" y="224"/>
                  </a:lnTo>
                  <a:lnTo>
                    <a:pt x="74" y="168"/>
                  </a:lnTo>
                  <a:lnTo>
                    <a:pt x="84" y="142"/>
                  </a:lnTo>
                  <a:lnTo>
                    <a:pt x="91" y="128"/>
                  </a:lnTo>
                  <a:lnTo>
                    <a:pt x="100" y="116"/>
                  </a:lnTo>
                  <a:lnTo>
                    <a:pt x="121" y="95"/>
                  </a:lnTo>
                  <a:lnTo>
                    <a:pt x="145" y="79"/>
                  </a:lnTo>
                  <a:lnTo>
                    <a:pt x="172" y="67"/>
                  </a:lnTo>
                  <a:lnTo>
                    <a:pt x="200" y="56"/>
                  </a:lnTo>
                  <a:lnTo>
                    <a:pt x="255" y="42"/>
                  </a:lnTo>
                  <a:lnTo>
                    <a:pt x="313" y="32"/>
                  </a:lnTo>
                  <a:lnTo>
                    <a:pt x="428" y="21"/>
                  </a:lnTo>
                  <a:lnTo>
                    <a:pt x="544" y="16"/>
                  </a:lnTo>
                  <a:lnTo>
                    <a:pt x="774" y="9"/>
                  </a:lnTo>
                  <a:lnTo>
                    <a:pt x="1005" y="4"/>
                  </a:lnTo>
                  <a:lnTo>
                    <a:pt x="1236" y="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pic>
        <p:nvPicPr>
          <p:cNvPr id="10" name="Picture 10" descr="Resultado de imagen de lapiz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828" y="4298401"/>
            <a:ext cx="1599553" cy="15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4535647" y="2487170"/>
            <a:ext cx="3120705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Gracias por su atención</a:t>
            </a:r>
            <a:endParaRPr kumimoji="0" lang="es-ES" altLang="es-E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5342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62</Words>
  <Application>Microsoft Office PowerPoint</Application>
  <PresentationFormat>Panorámica</PresentationFormat>
  <Paragraphs>31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SimSun</vt:lpstr>
      <vt:lpstr>Arial</vt:lpstr>
      <vt:lpstr>Calibri</vt:lpstr>
      <vt:lpstr>Calibri Light</vt:lpstr>
      <vt:lpstr>Century Gothic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Diez Sobrino</dc:creator>
  <cp:lastModifiedBy>Cristina Diez Sobrino</cp:lastModifiedBy>
  <cp:revision>12</cp:revision>
  <dcterms:created xsi:type="dcterms:W3CDTF">2019-04-24T09:23:12Z</dcterms:created>
  <dcterms:modified xsi:type="dcterms:W3CDTF">2019-06-06T15:23:44Z</dcterms:modified>
</cp:coreProperties>
</file>