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668" autoAdjust="0"/>
  </p:normalViewPr>
  <p:slideViewPr>
    <p:cSldViewPr>
      <p:cViewPr>
        <p:scale>
          <a:sx n="100" d="100"/>
          <a:sy n="100" d="100"/>
        </p:scale>
        <p:origin x="-93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AE47-0970-46B0-9521-637133E03E77}" type="datetimeFigureOut">
              <a:rPr lang="en-US" smtClean="0"/>
              <a:t>9/27/2017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D7B2-2BD8-4D87-994F-6A25E521E4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762000"/>
            <a:ext cx="3911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CHANGES  MADE  IN  THIS  WEEK</a:t>
            </a:r>
            <a:endParaRPr lang="en-GB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While trying to figure out the project in detail, we came up </a:t>
            </a:r>
            <a:r>
              <a:rPr lang="en-US" sz="2000" dirty="0">
                <a:latin typeface="Comic Sans MS" pitchFamily="66" charset="0"/>
              </a:rPr>
              <a:t>w</a:t>
            </a:r>
            <a:r>
              <a:rPr lang="en-US" sz="2000" dirty="0" smtClean="0">
                <a:latin typeface="Comic Sans MS" pitchFamily="66" charset="0"/>
              </a:rPr>
              <a:t>ith some  modifications related to the base of the bot.</a:t>
            </a:r>
          </a:p>
          <a:p>
            <a:endParaRPr lang="en-US" sz="2000" dirty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We have decided to implement some changes in gears, motors, belts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and some other mechanical parts.</a:t>
            </a:r>
          </a:p>
          <a:p>
            <a:endParaRPr lang="en-US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It’s been decided that we are going to replace the tracks with           wheels  and work on tracks for the next sem.      </a:t>
            </a:r>
            <a:endParaRPr lang="en-GB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762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NEW SCOPE</a:t>
            </a:r>
            <a:endParaRPr lang="en-GB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62001" y="1676400"/>
            <a:ext cx="822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The objective of the project being the same, slight modifications are to be made 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The voice recognition module is not feasible to be implemented now because of it’s price and complexity in coding.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For now, it’s going to perform  basic functions like moving, cleaning and</a:t>
            </a:r>
          </a:p>
          <a:p>
            <a:r>
              <a:rPr lang="en-US" dirty="0" smtClean="0">
                <a:latin typeface="Comic Sans MS" pitchFamily="66" charset="0"/>
              </a:rPr>
              <a:t>  carrying things.</a:t>
            </a:r>
            <a:endParaRPr lang="en-US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But later on, we are going to add features like voice modulation to make it completely an automated </a:t>
            </a:r>
            <a:r>
              <a:rPr lang="en-US" dirty="0" err="1" smtClean="0">
                <a:latin typeface="Comic Sans MS" pitchFamily="66" charset="0"/>
              </a:rPr>
              <a:t>bot</a:t>
            </a:r>
            <a:r>
              <a:rPr lang="en-US" dirty="0" smtClean="0">
                <a:latin typeface="Comic Sans MS" pitchFamily="66" charset="0"/>
              </a:rPr>
              <a:t> to do 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We are planning to charge it using solar power and make it able to detect  small temperature changes in the future time.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GB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533400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CHALLENGES  FACED</a:t>
            </a:r>
            <a:endParaRPr lang="en-GB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62001" y="14478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We cannot </a:t>
            </a:r>
            <a:r>
              <a:rPr lang="en-US" sz="2000" dirty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mplement the steering features for the exact 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rotation of the robot.</a:t>
            </a:r>
          </a:p>
          <a:p>
            <a:endParaRPr lang="en-US" sz="20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Few mechanical parts required to make the base were not that feasible because there are some modifications to be made before using them.</a:t>
            </a:r>
          </a:p>
          <a:p>
            <a:endParaRPr lang="en-US" sz="2000" dirty="0">
              <a:latin typeface="Comic Sans MS" pitchFamily="66" charset="0"/>
            </a:endParaRPr>
          </a:p>
          <a:p>
            <a:endParaRPr lang="en-GB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990600"/>
            <a:ext cx="1342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UPDATES</a:t>
            </a:r>
            <a:endParaRPr lang="en-GB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05000"/>
            <a:ext cx="6647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000" dirty="0"/>
          </a:p>
          <a:p>
            <a:r>
              <a:rPr lang="en-GB" sz="2000" dirty="0"/>
              <a:t> </a:t>
            </a:r>
            <a:r>
              <a:rPr lang="en-GB" sz="1600" b="1" dirty="0"/>
              <a:t>Components</a:t>
            </a:r>
            <a:r>
              <a:rPr lang="en-GB" sz="2000" b="1" dirty="0"/>
              <a:t>	</a:t>
            </a:r>
            <a:r>
              <a:rPr lang="en-GB" sz="2000" b="1" dirty="0" smtClean="0"/>
              <a:t>   </a:t>
            </a:r>
            <a:r>
              <a:rPr lang="en-GB" sz="1600" b="1" dirty="0" smtClean="0"/>
              <a:t>Brand</a:t>
            </a:r>
            <a:r>
              <a:rPr lang="en-GB" sz="1600" b="1" dirty="0"/>
              <a:t>	</a:t>
            </a:r>
            <a:r>
              <a:rPr lang="en-GB" sz="2000" b="1" dirty="0" smtClean="0"/>
              <a:t>               </a:t>
            </a:r>
            <a:r>
              <a:rPr lang="en-GB" sz="1600" b="1" dirty="0" smtClean="0"/>
              <a:t>Order type</a:t>
            </a:r>
            <a:r>
              <a:rPr lang="en-GB" sz="2000" b="1" dirty="0"/>
              <a:t>	</a:t>
            </a:r>
            <a:r>
              <a:rPr lang="en-GB" sz="2000" b="1" dirty="0" smtClean="0"/>
              <a:t>                </a:t>
            </a:r>
            <a:r>
              <a:rPr lang="en-GB" sz="1600" b="1" dirty="0" smtClean="0"/>
              <a:t>Quantity</a:t>
            </a:r>
            <a:r>
              <a:rPr lang="en-GB" sz="2000" b="1" dirty="0"/>
              <a:t>	</a:t>
            </a:r>
          </a:p>
          <a:p>
            <a:pPr>
              <a:buFont typeface="Arial" pitchFamily="34" charset="0"/>
              <a:buChar char="•"/>
            </a:pPr>
            <a:endParaRPr lang="en-GB" sz="2000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800052"/>
            <a:ext cx="6934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 </a:t>
            </a:r>
            <a:endParaRPr lang="en-GB" dirty="0" smtClean="0"/>
          </a:p>
          <a:p>
            <a:r>
              <a:rPr lang="en-GB" sz="1000" dirty="0" smtClean="0"/>
              <a:t>Jumper </a:t>
            </a:r>
            <a:r>
              <a:rPr lang="en-GB" sz="1000" dirty="0"/>
              <a:t>wires 120 </a:t>
            </a:r>
            <a:r>
              <a:rPr lang="en-GB" sz="1000" dirty="0" smtClean="0"/>
              <a:t>pieces                    </a:t>
            </a:r>
            <a:r>
              <a:rPr lang="en-GB" sz="1000" dirty="0"/>
              <a:t>Amazon India	</a:t>
            </a:r>
            <a:r>
              <a:rPr lang="en-GB" sz="1000" dirty="0" smtClean="0"/>
              <a:t>                                 </a:t>
            </a:r>
            <a:r>
              <a:rPr lang="en-GB" sz="1000" dirty="0" err="1" smtClean="0"/>
              <a:t>amazon.in</a:t>
            </a:r>
            <a:r>
              <a:rPr lang="en-GB" sz="1000" dirty="0"/>
              <a:t>	</a:t>
            </a:r>
            <a:r>
              <a:rPr lang="en-GB" sz="1000" dirty="0" smtClean="0"/>
              <a:t>                                            1</a:t>
            </a:r>
            <a:r>
              <a:rPr lang="en-GB" sz="1000" dirty="0"/>
              <a:t>	</a:t>
            </a:r>
          </a:p>
          <a:p>
            <a:endParaRPr lang="en-GB" sz="1000" b="1" dirty="0"/>
          </a:p>
          <a:p>
            <a:r>
              <a:rPr lang="en-GB" sz="1000" dirty="0"/>
              <a:t>12V 300RPM Motor with </a:t>
            </a:r>
            <a:endParaRPr lang="en-GB" sz="1000" dirty="0" smtClean="0"/>
          </a:p>
          <a:p>
            <a:r>
              <a:rPr lang="en-GB" sz="1000" dirty="0" smtClean="0"/>
              <a:t>gearbox </a:t>
            </a:r>
            <a:r>
              <a:rPr lang="en-GB" sz="1000" dirty="0"/>
              <a:t>(Set of 2)	Easy Electronics	</a:t>
            </a:r>
            <a:r>
              <a:rPr lang="en-GB" sz="1000" dirty="0" smtClean="0"/>
              <a:t>                                 </a:t>
            </a:r>
            <a:r>
              <a:rPr lang="en-GB" sz="1000" dirty="0" err="1" smtClean="0"/>
              <a:t>amazon.in</a:t>
            </a:r>
            <a:r>
              <a:rPr lang="en-GB" sz="1000" dirty="0"/>
              <a:t>	</a:t>
            </a:r>
            <a:r>
              <a:rPr lang="en-GB" sz="1000" dirty="0" smtClean="0"/>
              <a:t>                                             1</a:t>
            </a:r>
            <a:r>
              <a:rPr lang="en-GB" sz="1000" dirty="0"/>
              <a:t>	</a:t>
            </a:r>
          </a:p>
          <a:p>
            <a:r>
              <a:rPr lang="en-GB" sz="1000" dirty="0"/>
              <a:t>Tyres (Set of 4)	</a:t>
            </a:r>
            <a:r>
              <a:rPr lang="en-GB" sz="1000" dirty="0" smtClean="0"/>
              <a:t>                                 </a:t>
            </a:r>
            <a:r>
              <a:rPr lang="en-GB" sz="1000" dirty="0" err="1" smtClean="0"/>
              <a:t>Robokart</a:t>
            </a:r>
            <a:r>
              <a:rPr lang="en-GB" sz="1000" dirty="0"/>
              <a:t>	</a:t>
            </a:r>
            <a:r>
              <a:rPr lang="en-GB" sz="1000" dirty="0" smtClean="0"/>
              <a:t>                                 </a:t>
            </a:r>
            <a:r>
              <a:rPr lang="en-GB" sz="1000" dirty="0" err="1" smtClean="0"/>
              <a:t>amazon.in</a:t>
            </a:r>
            <a:r>
              <a:rPr lang="en-GB" sz="1000" dirty="0"/>
              <a:t>	</a:t>
            </a:r>
            <a:r>
              <a:rPr lang="en-GB" sz="1000" dirty="0" smtClean="0"/>
              <a:t>                                                                             1</a:t>
            </a:r>
            <a:r>
              <a:rPr lang="en-GB" sz="1000" dirty="0"/>
              <a:t>	</a:t>
            </a:r>
          </a:p>
          <a:p>
            <a:r>
              <a:rPr lang="en-GB" sz="1000" dirty="0"/>
              <a:t>Battery Holder x6 1.5V AA	</a:t>
            </a:r>
            <a:r>
              <a:rPr lang="en-GB" sz="1000" dirty="0" err="1"/>
              <a:t>RoboIndia</a:t>
            </a:r>
            <a:r>
              <a:rPr lang="en-GB" sz="1000" dirty="0"/>
              <a:t>	</a:t>
            </a:r>
            <a:r>
              <a:rPr lang="en-GB" sz="1000" dirty="0" smtClean="0"/>
              <a:t>                               </a:t>
            </a:r>
            <a:r>
              <a:rPr lang="en-GB" sz="1000" dirty="0" err="1" smtClean="0"/>
              <a:t>amazon.in</a:t>
            </a:r>
            <a:r>
              <a:rPr lang="en-GB" sz="1000" dirty="0"/>
              <a:t>	</a:t>
            </a:r>
            <a:r>
              <a:rPr lang="en-GB" sz="1000" dirty="0" smtClean="0"/>
              <a:t>                                             1</a:t>
            </a:r>
            <a:r>
              <a:rPr lang="en-GB" sz="1000" dirty="0"/>
              <a:t>	</a:t>
            </a:r>
          </a:p>
          <a:p>
            <a:r>
              <a:rPr lang="en-GB" sz="1000" dirty="0"/>
              <a:t>Battery charger </a:t>
            </a:r>
            <a:r>
              <a:rPr lang="en-GB" sz="1000" dirty="0" smtClean="0"/>
              <a:t>+</a:t>
            </a:r>
          </a:p>
          <a:p>
            <a:r>
              <a:rPr lang="en-GB" sz="1000" dirty="0" smtClean="0"/>
              <a:t> </a:t>
            </a:r>
            <a:r>
              <a:rPr lang="en-GB" sz="1000" dirty="0"/>
              <a:t>4 </a:t>
            </a:r>
            <a:r>
              <a:rPr lang="en-GB" sz="1000" dirty="0" err="1"/>
              <a:t>Rechargable</a:t>
            </a:r>
            <a:r>
              <a:rPr lang="en-GB" sz="1000" dirty="0"/>
              <a:t> </a:t>
            </a:r>
            <a:r>
              <a:rPr lang="en-GB" sz="1000" dirty="0" smtClean="0"/>
              <a:t>batteries</a:t>
            </a:r>
            <a:r>
              <a:rPr lang="en-GB" sz="1000" dirty="0"/>
              <a:t>	</a:t>
            </a:r>
            <a:r>
              <a:rPr lang="en-GB" sz="1000" dirty="0" err="1"/>
              <a:t>Envie</a:t>
            </a:r>
            <a:r>
              <a:rPr lang="en-GB" sz="1000" dirty="0"/>
              <a:t> ECR + </a:t>
            </a:r>
            <a:r>
              <a:rPr lang="en-GB" sz="1000" dirty="0" smtClean="0"/>
              <a:t>AA                                     </a:t>
            </a:r>
            <a:r>
              <a:rPr lang="en-GB" sz="1000" dirty="0" err="1" smtClean="0"/>
              <a:t>amazon.in</a:t>
            </a:r>
            <a:r>
              <a:rPr lang="en-GB" sz="1000" dirty="0"/>
              <a:t>	</a:t>
            </a:r>
            <a:r>
              <a:rPr lang="en-GB" sz="1000" dirty="0" smtClean="0"/>
              <a:t>                                             1</a:t>
            </a:r>
            <a:r>
              <a:rPr lang="en-GB" sz="1000" dirty="0"/>
              <a:t>	</a:t>
            </a:r>
          </a:p>
          <a:p>
            <a:r>
              <a:rPr lang="fr-FR" sz="1000" dirty="0"/>
              <a:t>2 </a:t>
            </a:r>
            <a:r>
              <a:rPr lang="fr-FR" sz="1000" dirty="0" err="1"/>
              <a:t>Rechargable</a:t>
            </a:r>
            <a:r>
              <a:rPr lang="fr-FR" sz="1000" dirty="0"/>
              <a:t> batteries	Envie AA	</a:t>
            </a:r>
            <a:r>
              <a:rPr lang="fr-FR" sz="1000" dirty="0" smtClean="0"/>
              <a:t>                               amazon.in</a:t>
            </a:r>
            <a:r>
              <a:rPr lang="fr-FR" sz="1000" dirty="0"/>
              <a:t>	</a:t>
            </a:r>
            <a:r>
              <a:rPr lang="fr-FR" sz="1000" dirty="0" smtClean="0"/>
              <a:t>                                             1</a:t>
            </a:r>
            <a:r>
              <a:rPr lang="fr-FR" sz="1000" dirty="0"/>
              <a:t>	</a:t>
            </a:r>
          </a:p>
          <a:p>
            <a:r>
              <a:rPr lang="en-GB" sz="1000" dirty="0"/>
              <a:t>Bluetooth module HC05	</a:t>
            </a:r>
            <a:r>
              <a:rPr lang="en-GB" sz="1000" dirty="0" err="1"/>
              <a:t>CloudTail</a:t>
            </a:r>
            <a:r>
              <a:rPr lang="en-GB" sz="1000" dirty="0"/>
              <a:t> India	</a:t>
            </a:r>
            <a:r>
              <a:rPr lang="en-GB" sz="1000" dirty="0" smtClean="0"/>
              <a:t>                               </a:t>
            </a:r>
            <a:r>
              <a:rPr lang="en-GB" sz="1000" dirty="0" err="1" smtClean="0"/>
              <a:t>amazon.in</a:t>
            </a:r>
            <a:r>
              <a:rPr lang="en-GB" sz="1000" dirty="0"/>
              <a:t>	</a:t>
            </a:r>
            <a:r>
              <a:rPr lang="en-GB" sz="1000" dirty="0" smtClean="0"/>
              <a:t>                                             1</a:t>
            </a:r>
            <a:r>
              <a:rPr lang="en-GB" sz="1000" dirty="0"/>
              <a:t>	</a:t>
            </a:r>
          </a:p>
          <a:p>
            <a:r>
              <a:rPr lang="en-GB" sz="1000" dirty="0"/>
              <a:t>Motor driver shield	KTC CONS Labs	</a:t>
            </a:r>
            <a:r>
              <a:rPr lang="en-GB" sz="1000" dirty="0" smtClean="0"/>
              <a:t>                               </a:t>
            </a:r>
            <a:r>
              <a:rPr lang="en-GB" sz="1000" dirty="0" err="1" smtClean="0"/>
              <a:t>amazon.in</a:t>
            </a:r>
            <a:r>
              <a:rPr lang="en-GB" sz="1000" dirty="0"/>
              <a:t>	</a:t>
            </a:r>
            <a:r>
              <a:rPr lang="en-GB" sz="1000" dirty="0" smtClean="0"/>
              <a:t>                                             1</a:t>
            </a:r>
            <a:r>
              <a:rPr lang="en-GB" sz="1000" dirty="0"/>
              <a:t>	</a:t>
            </a:r>
          </a:p>
          <a:p>
            <a:r>
              <a:rPr lang="en-GB" sz="1000" dirty="0" smtClean="0"/>
              <a:t>Accidental </a:t>
            </a:r>
            <a:r>
              <a:rPr lang="en-GB" sz="1000" dirty="0"/>
              <a:t>Amazon Prime </a:t>
            </a:r>
            <a:r>
              <a:rPr lang="en-GB" sz="1000" dirty="0" smtClean="0"/>
              <a:t>                  </a:t>
            </a:r>
            <a:r>
              <a:rPr lang="en-GB" sz="1000" dirty="0" smtClean="0"/>
              <a:t> Amazon India	                               </a:t>
            </a:r>
            <a:r>
              <a:rPr lang="en-GB" sz="1000" dirty="0" err="1" smtClean="0"/>
              <a:t>amazon.in</a:t>
            </a:r>
            <a:r>
              <a:rPr lang="en-GB" sz="1000" dirty="0" smtClean="0"/>
              <a:t>	                                             1</a:t>
            </a:r>
            <a:endParaRPr lang="en-GB" sz="1000" dirty="0" smtClean="0"/>
          </a:p>
          <a:p>
            <a:r>
              <a:rPr lang="en-GB" sz="1000" dirty="0"/>
              <a:t>		</a:t>
            </a:r>
          </a:p>
          <a:p>
            <a:r>
              <a:rPr lang="en-GB" sz="1000" dirty="0"/>
              <a:t>Taxes and delivery charges	Amazon India	</a:t>
            </a:r>
            <a:r>
              <a:rPr lang="en-GB" sz="1000" dirty="0" smtClean="0"/>
              <a:t>                              </a:t>
            </a:r>
            <a:r>
              <a:rPr lang="en-GB" sz="1000" dirty="0" err="1" smtClean="0"/>
              <a:t>amazon.in</a:t>
            </a:r>
            <a:r>
              <a:rPr lang="en-GB" sz="1000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224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</cp:revision>
  <dcterms:created xsi:type="dcterms:W3CDTF">2017-09-27T17:53:38Z</dcterms:created>
  <dcterms:modified xsi:type="dcterms:W3CDTF">2017-09-27T19:09:18Z</dcterms:modified>
</cp:coreProperties>
</file>