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72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9C64439-A8C9-468B-B504-3175EE39EA1F}">
          <p14:sldIdLst>
            <p14:sldId id="256"/>
            <p14:sldId id="257"/>
            <p14:sldId id="258"/>
            <p14:sldId id="271"/>
            <p14:sldId id="272"/>
            <p14:sldId id="261"/>
            <p14:sldId id="262"/>
            <p14:sldId id="263"/>
            <p14:sldId id="266"/>
            <p14:sldId id="264"/>
            <p14:sldId id="265"/>
            <p14:sldId id="267"/>
            <p14:sldId id="273"/>
            <p14:sldId id="268"/>
            <p14:sldId id="269"/>
            <p14:sldId id="2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NT" initials="V" lastIdx="1" clrIdx="0">
    <p:extLst>
      <p:ext uri="{19B8F6BF-5375-455C-9EA6-DF929625EA0E}">
        <p15:presenceInfo xmlns:p15="http://schemas.microsoft.com/office/powerpoint/2012/main" userId="V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CE041-04AC-4D66-B5B5-C4FE519C8BF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FCA1-BA71-47D5-937A-8FBB6A850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9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87435" y="953796"/>
            <a:ext cx="8848345" cy="573060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4652320-45E2-4796-B12D-0CEB0B81AC73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AD26-06B6-4114-A5A8-2D82FEE48996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4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9B71A6-E54D-48D3-B4D5-B0D7CB69470F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4672" y="761156"/>
            <a:ext cx="10595647" cy="1035780"/>
            <a:chOff x="704075" y="2392840"/>
            <a:chExt cx="3668284" cy="2894349"/>
          </a:xfrm>
        </p:grpSpPr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12" y="833337"/>
            <a:ext cx="10403613" cy="795438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C36-00B5-413B-83E4-5624D94B58D9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D19477-41E2-47FC-B651-2B1156A2878A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4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4C0CAA-6573-4864-AA56-7D6F3A5999C9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3AF941-7125-4481-B510-7BDAE54C27B5}" type="datetime1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B5C6-BD79-44BB-8362-8B9D6A88AE1D}" type="datetime1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4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89D406-29AC-4DA9-86ED-354851EE26FB}" type="datetime1">
              <a:rPr lang="ru-RU" smtClean="0"/>
              <a:t>04.12.2023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C0-7335-45FE-A80F-03703F479F5D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9EF9945-B969-4C0E-AEA1-22C0A14DA6A0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2203-C603-45F1-A861-1BED7CBDD9F0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DB63-87ED-4E7D-9194-6A9DF6976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EEC8FFC-ACAA-4391-A280-C1E6780A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12" y="833337"/>
            <a:ext cx="10403613" cy="795438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WReview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D1F8F0C-56FF-4303-BEB1-5C699F87EDA9}"/>
              </a:ext>
            </a:extLst>
          </p:cNvPr>
          <p:cNvSpPr txBox="1">
            <a:spLocks/>
          </p:cNvSpPr>
          <p:nvPr/>
        </p:nvSpPr>
        <p:spPr>
          <a:xfrm>
            <a:off x="464412" y="5777013"/>
            <a:ext cx="9374913" cy="49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Автор: Демьяненко Дмитрий Сергеевич, инженер-электроник КБФГ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EEE071A-CA87-441B-B642-876E29351C99}"/>
              </a:ext>
            </a:extLst>
          </p:cNvPr>
          <p:cNvSpPr txBox="1">
            <a:spLocks/>
          </p:cNvSpPr>
          <p:nvPr/>
        </p:nvSpPr>
        <p:spPr>
          <a:xfrm>
            <a:off x="3837418" y="1452663"/>
            <a:ext cx="4517163" cy="197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</a:t>
            </a:r>
          </a:p>
          <a:p>
            <a:pPr marL="0" indent="0" algn="ctr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ЛУЧШИЙ РАБОТНИК ГОДА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3DB0F0-C582-4EAC-BE52-F32C7F71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6" y="3286430"/>
            <a:ext cx="2038045" cy="2038045"/>
          </a:xfrm>
          <a:prstGeom prst="rect">
            <a:avLst/>
          </a:prstGeom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82EC4AD5-AC70-4D88-A814-853B86B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812" y="6411603"/>
            <a:ext cx="1371600" cy="320040"/>
          </a:xfrm>
        </p:spPr>
        <p:txBody>
          <a:bodyPr/>
          <a:lstStyle/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t>1</a:t>
            </a:fld>
            <a:r>
              <a:rPr lang="en-US" sz="2800" dirty="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7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3" y="776187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Немного 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A84D21-B466-46FC-B705-02E435A6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66" y="2152177"/>
            <a:ext cx="7711408" cy="42105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Номер слайда 13">
            <a:extLst>
              <a:ext uri="{FF2B5EF4-FFF2-40B4-BE49-F238E27FC236}">
                <a16:creationId xmlns:a16="http://schemas.microsoft.com/office/drawing/2014/main" id="{0720A6B3-5B2A-486F-BC7F-56AA6DA3E79C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10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0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3" y="776187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Ещё немного кода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D07E95-9274-441B-A334-70EB1F34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0" y="2480999"/>
            <a:ext cx="5341033" cy="34703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9E6398-A82F-4D57-A3C2-3D1576D8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53" y="2480999"/>
            <a:ext cx="5742123" cy="34703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Номер слайда 13">
            <a:extLst>
              <a:ext uri="{FF2B5EF4-FFF2-40B4-BE49-F238E27FC236}">
                <a16:creationId xmlns:a16="http://schemas.microsoft.com/office/drawing/2014/main" id="{3D191390-5B26-47CA-96BB-657CED6656A9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11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2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2" y="775880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Ещё немного кода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9BDF8-4053-4E6C-B0E3-F4A45222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63" y="2252310"/>
            <a:ext cx="7977873" cy="41088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Номер слайда 13">
            <a:extLst>
              <a:ext uri="{FF2B5EF4-FFF2-40B4-BE49-F238E27FC236}">
                <a16:creationId xmlns:a16="http://schemas.microsoft.com/office/drawing/2014/main" id="{DC296FDE-345C-4B33-802F-DEBAF5B0A9C9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12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3" y="776187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Ещё немного кода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331861-38E8-4120-9779-7961211E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38" y="2271813"/>
            <a:ext cx="5449682" cy="3752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8B37EA-1276-4ECE-81D2-D908FFF5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1813"/>
            <a:ext cx="5298943" cy="3752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Номер слайда 13">
            <a:extLst>
              <a:ext uri="{FF2B5EF4-FFF2-40B4-BE49-F238E27FC236}">
                <a16:creationId xmlns:a16="http://schemas.microsoft.com/office/drawing/2014/main" id="{611884B2-BBE4-4C4D-BC53-E0C4139D6D8C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13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8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3" y="776187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Ещё немного кода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BFC5D5-1D2B-4ED5-BC9F-B95E1D37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17" y="1943100"/>
            <a:ext cx="6195165" cy="47011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Номер слайда 13">
            <a:extLst>
              <a:ext uri="{FF2B5EF4-FFF2-40B4-BE49-F238E27FC236}">
                <a16:creationId xmlns:a16="http://schemas.microsoft.com/office/drawing/2014/main" id="{0DDF9371-7092-4753-94ED-FF36A9A3BF08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14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0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C47C-68C1-4905-8ABB-B83EB8A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12" y="872667"/>
            <a:ext cx="10403613" cy="795438"/>
          </a:xfrm>
        </p:spPr>
        <p:txBody>
          <a:bodyPr>
            <a:no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EAD0671-1855-42CA-9509-F8026F1B2A6C}"/>
              </a:ext>
            </a:extLst>
          </p:cNvPr>
          <p:cNvSpPr txBox="1">
            <a:spLocks/>
          </p:cNvSpPr>
          <p:nvPr/>
        </p:nvSpPr>
        <p:spPr>
          <a:xfrm>
            <a:off x="883512" y="1838033"/>
            <a:ext cx="10556013" cy="1962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	Имея под рукой приложение</a:t>
            </a:r>
            <a:r>
              <a:rPr lang="en-US" sz="2000" dirty="0"/>
              <a:t> </a:t>
            </a:r>
            <a:r>
              <a:rPr lang="en-US" sz="2000" dirty="0" err="1"/>
              <a:t>WReview</a:t>
            </a:r>
            <a:r>
              <a:rPr lang="ru-RU" sz="2000" dirty="0"/>
              <a:t>, не составит труда определить претендентов на трудовые награды</a:t>
            </a:r>
            <a:r>
              <a:rPr lang="en-US" sz="2000" dirty="0"/>
              <a:t>.</a:t>
            </a:r>
            <a:r>
              <a:rPr lang="ru-RU" sz="2000" dirty="0"/>
              <a:t> Труд каждого коллеги будет оценен!</a:t>
            </a:r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3074" name="Picture 2" descr="Все мемы Где мои наушники БЛЕАТЬ - Рисовач .Ру">
            <a:extLst>
              <a:ext uri="{FF2B5EF4-FFF2-40B4-BE49-F238E27FC236}">
                <a16:creationId xmlns:a16="http://schemas.microsoft.com/office/drawing/2014/main" id="{0B9682EE-4439-48DE-9DC9-2C187BCC6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1310" r="1178" b="3380"/>
          <a:stretch/>
        </p:blipFill>
        <p:spPr bwMode="auto">
          <a:xfrm>
            <a:off x="4362450" y="3600450"/>
            <a:ext cx="3095625" cy="24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13">
            <a:extLst>
              <a:ext uri="{FF2B5EF4-FFF2-40B4-BE49-F238E27FC236}">
                <a16:creationId xmlns:a16="http://schemas.microsoft.com/office/drawing/2014/main" id="{EA7AD962-22DC-41CC-A3CE-F27684074C3D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15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9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C47C-68C1-4905-8ABB-B83EB8AD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EAD0671-1855-42CA-9509-F8026F1B2A6C}"/>
              </a:ext>
            </a:extLst>
          </p:cNvPr>
          <p:cNvSpPr txBox="1">
            <a:spLocks/>
          </p:cNvSpPr>
          <p:nvPr/>
        </p:nvSpPr>
        <p:spPr>
          <a:xfrm>
            <a:off x="464412" y="5777013"/>
            <a:ext cx="10822713" cy="49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Автор: Демьяненко Дмитрий Сергеевич, инженер-электроник КБФГ, тел. 8-919-455-35-03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8656BB-B4EF-46A2-AF91-608972AC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54" y="2683540"/>
            <a:ext cx="5219091" cy="2038708"/>
          </a:xfrm>
          <a:prstGeom prst="rect">
            <a:avLst/>
          </a:prstGeom>
        </p:spPr>
      </p:pic>
      <p:sp>
        <p:nvSpPr>
          <p:cNvPr id="8" name="Номер слайда 13">
            <a:extLst>
              <a:ext uri="{FF2B5EF4-FFF2-40B4-BE49-F238E27FC236}">
                <a16:creationId xmlns:a16="http://schemas.microsoft.com/office/drawing/2014/main" id="{11E09ED3-4A15-4FE2-AD14-13CFE29B40EC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16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C47C-68C1-4905-8ABB-B83EB8AD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 оценки труда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16DB3-B900-4FD6-86E2-F702E7867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12" y="2718906"/>
            <a:ext cx="8717688" cy="262885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Как понять кто работал усерднее всех?</a:t>
            </a:r>
          </a:p>
          <a:p>
            <a:pPr algn="just"/>
            <a:r>
              <a:rPr lang="ru-RU" sz="2000" dirty="0"/>
              <a:t>Кому полагается дополнительное поощрения за свои труды?</a:t>
            </a:r>
          </a:p>
          <a:p>
            <a:pPr algn="just"/>
            <a:r>
              <a:rPr lang="ru-RU" sz="2000" dirty="0"/>
              <a:t>Чью фотографию повесить на доску почета?</a:t>
            </a:r>
          </a:p>
          <a:p>
            <a:pPr algn="just"/>
            <a:r>
              <a:rPr lang="ru-RU" sz="2000" dirty="0"/>
              <a:t>Чьего мнения придерживаться в решении этого вопроса?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EAD0671-1855-42CA-9509-F8026F1B2A6C}"/>
              </a:ext>
            </a:extLst>
          </p:cNvPr>
          <p:cNvSpPr txBox="1">
            <a:spLocks/>
          </p:cNvSpPr>
          <p:nvPr/>
        </p:nvSpPr>
        <p:spPr>
          <a:xfrm>
            <a:off x="883512" y="1838034"/>
            <a:ext cx="10556013" cy="7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	Вот и настал конец года – время поощрения трудящихся. Но кто же все-таки удостоен быть награжденным?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7F7C037-08BF-4B78-874C-2D03D0CA70D9}"/>
              </a:ext>
            </a:extLst>
          </p:cNvPr>
          <p:cNvSpPr txBox="1">
            <a:spLocks/>
          </p:cNvSpPr>
          <p:nvPr/>
        </p:nvSpPr>
        <p:spPr>
          <a:xfrm>
            <a:off x="0" y="5153316"/>
            <a:ext cx="6281873" cy="7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	</a:t>
            </a:r>
            <a:r>
              <a:rPr lang="en-US" sz="2000" dirty="0"/>
              <a:t>	</a:t>
            </a:r>
            <a:r>
              <a:rPr lang="ru-RU" sz="2000" dirty="0"/>
              <a:t>Ответ прост: приложение </a:t>
            </a:r>
            <a:r>
              <a:rPr lang="en-US" sz="2000" dirty="0" err="1"/>
              <a:t>WReview</a:t>
            </a:r>
            <a:endParaRPr lang="ru-RU" sz="2000" dirty="0"/>
          </a:p>
        </p:txBody>
      </p:sp>
      <p:sp>
        <p:nvSpPr>
          <p:cNvPr id="7" name="Номер слайда 13">
            <a:extLst>
              <a:ext uri="{FF2B5EF4-FFF2-40B4-BE49-F238E27FC236}">
                <a16:creationId xmlns:a16="http://schemas.microsoft.com/office/drawing/2014/main" id="{13B4BBAD-306E-4152-9779-461D05A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812" y="6411603"/>
            <a:ext cx="1371600" cy="320040"/>
          </a:xfrm>
        </p:spPr>
        <p:txBody>
          <a:bodyPr/>
          <a:lstStyle/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t>2</a:t>
            </a:fld>
            <a:r>
              <a:rPr lang="en-US" sz="2800" dirty="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63EC2-20A2-482F-A3DA-2E0B60ED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этапа использования приложения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F4239D7-B6AC-4968-9499-F61444BC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063" y="1990725"/>
            <a:ext cx="6281873" cy="432058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Регистрация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B99291-55E1-45F2-A1FE-A1FDEEDF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4" y="2498803"/>
            <a:ext cx="7487470" cy="38728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Номер слайда 13">
            <a:extLst>
              <a:ext uri="{FF2B5EF4-FFF2-40B4-BE49-F238E27FC236}">
                <a16:creationId xmlns:a16="http://schemas.microsoft.com/office/drawing/2014/main" id="{1C34442A-9394-4D31-9853-DB6E4AE8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812" y="6411603"/>
            <a:ext cx="1371600" cy="320040"/>
          </a:xfrm>
        </p:spPr>
        <p:txBody>
          <a:bodyPr/>
          <a:lstStyle/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t>3</a:t>
            </a:fld>
            <a:r>
              <a:rPr lang="en-US" sz="2800" dirty="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5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63EC2-20A2-482F-A3DA-2E0B60ED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этапа использования приложения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F4239D7-B6AC-4968-9499-F61444BC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063" y="1990725"/>
            <a:ext cx="6281873" cy="432058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Поиск работника и его вызов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1CE4FA-7672-498E-8764-B83E08A3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53" y="2685361"/>
            <a:ext cx="9381094" cy="3686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Номер слайда 13">
            <a:extLst>
              <a:ext uri="{FF2B5EF4-FFF2-40B4-BE49-F238E27FC236}">
                <a16:creationId xmlns:a16="http://schemas.microsoft.com/office/drawing/2014/main" id="{3FA8D523-30F8-447E-830A-6F4697F1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812" y="6411603"/>
            <a:ext cx="1371600" cy="320040"/>
          </a:xfrm>
        </p:spPr>
        <p:txBody>
          <a:bodyPr/>
          <a:lstStyle/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t>4</a:t>
            </a:fld>
            <a:r>
              <a:rPr lang="en-US" sz="2800" dirty="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63EC2-20A2-482F-A3DA-2E0B60ED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этапа использования приложения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F4239D7-B6AC-4968-9499-F61444BC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063" y="1990725"/>
            <a:ext cx="6281873" cy="432058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– Написать отзыв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81F6E3-D1F1-478A-8156-104E7E40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85" y="2502476"/>
            <a:ext cx="6560029" cy="4010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Номер слайда 13">
            <a:extLst>
              <a:ext uri="{FF2B5EF4-FFF2-40B4-BE49-F238E27FC236}">
                <a16:creationId xmlns:a16="http://schemas.microsoft.com/office/drawing/2014/main" id="{CB89D4DF-68B7-4F36-A3E5-B0A2D2763073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5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4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59B57F7-088C-4BA1-8E61-4AC1CF4F39BD}"/>
              </a:ext>
            </a:extLst>
          </p:cNvPr>
          <p:cNvSpPr txBox="1">
            <a:spLocks/>
          </p:cNvSpPr>
          <p:nvPr/>
        </p:nvSpPr>
        <p:spPr>
          <a:xfrm>
            <a:off x="904875" y="713841"/>
            <a:ext cx="10401299" cy="874912"/>
          </a:xfrm>
          <a:prstGeom prst="rect">
            <a:avLst/>
          </a:prstGeom>
        </p:spPr>
        <p:txBody>
          <a:bodyPr vert="horz" lIns="228600" tIns="228600" rIns="228600" bIns="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автоматически составит рейтинг рабочих за год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FD93F1-33EF-4962-9300-5315E8DA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05" y="1981200"/>
            <a:ext cx="7627590" cy="45414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Номер слайда 13">
            <a:extLst>
              <a:ext uri="{FF2B5EF4-FFF2-40B4-BE49-F238E27FC236}">
                <a16:creationId xmlns:a16="http://schemas.microsoft.com/office/drawing/2014/main" id="{48B625FA-F1A9-4CA9-B7C2-913861BB28B9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6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2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ostgreSQL — Википедия">
            <a:extLst>
              <a:ext uri="{FF2B5EF4-FFF2-40B4-BE49-F238E27FC236}">
                <a16:creationId xmlns:a16="http://schemas.microsoft.com/office/drawing/2014/main" id="{E8D4AB9D-FF68-44F6-A4BB-A433D96A0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79" y="4850995"/>
            <a:ext cx="1377007" cy="14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39AEF-662F-4A6B-8C1E-276128DE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23" y="1951952"/>
            <a:ext cx="4111278" cy="4524377"/>
          </a:xfrm>
        </p:spPr>
        <p:txBody>
          <a:bodyPr>
            <a:normAutofit/>
          </a:bodyPr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</a:p>
          <a:p>
            <a:r>
              <a:rPr lang="en-US" dirty="0"/>
              <a:t>Spring Framework: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Core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Spring boot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Web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Data JPA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Lombok</a:t>
            </a:r>
          </a:p>
          <a:p>
            <a:r>
              <a:rPr lang="en-US" dirty="0"/>
              <a:t>HTML, CSS, JavaScript</a:t>
            </a:r>
            <a:endParaRPr lang="ru-RU" dirty="0"/>
          </a:p>
        </p:txBody>
      </p:sp>
      <p:pic>
        <p:nvPicPr>
          <p:cNvPr id="1026" name="Picture 2" descr="Java — Википедия">
            <a:extLst>
              <a:ext uri="{FF2B5EF4-FFF2-40B4-BE49-F238E27FC236}">
                <a16:creationId xmlns:a16="http://schemas.microsoft.com/office/drawing/2014/main" id="{EF50564F-9AB1-4B78-AB95-01B281ED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901" y="2051891"/>
            <a:ext cx="2364460" cy="432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F0B3CE-97AD-40F6-96D0-1595DDFA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51" y="2160983"/>
            <a:ext cx="4168999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ymeleaf Crash Course. Hello! In this article I will explain… | by Kamer  Elciyar | Medium">
            <a:extLst>
              <a:ext uri="{FF2B5EF4-FFF2-40B4-BE49-F238E27FC236}">
                <a16:creationId xmlns:a16="http://schemas.microsoft.com/office/drawing/2014/main" id="{F383752D-082E-4BCF-B9AB-DBA2477F7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r="22544"/>
          <a:stretch/>
        </p:blipFill>
        <p:spPr bwMode="auto">
          <a:xfrm>
            <a:off x="8864148" y="3155794"/>
            <a:ext cx="1565051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 Lombok · GitHub">
            <a:extLst>
              <a:ext uri="{FF2B5EF4-FFF2-40B4-BE49-F238E27FC236}">
                <a16:creationId xmlns:a16="http://schemas.microsoft.com/office/drawing/2014/main" id="{C6FF3A1D-844B-40F9-AAC9-F23C4C28E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83" y="3260050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Security (@SpringSecurity) / X">
            <a:extLst>
              <a:ext uri="{FF2B5EF4-FFF2-40B4-BE49-F238E27FC236}">
                <a16:creationId xmlns:a16="http://schemas.microsoft.com/office/drawing/2014/main" id="{A283F70B-301A-435D-95D4-3A3FCBEE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2" y="3666329"/>
            <a:ext cx="764033" cy="76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Языки HTML и CSS | Введение в веб-разработку. Курс">
            <a:extLst>
              <a:ext uri="{FF2B5EF4-FFF2-40B4-BE49-F238E27FC236}">
                <a16:creationId xmlns:a16="http://schemas.microsoft.com/office/drawing/2014/main" id="{16FF8D70-F153-4B3B-8607-F6BCF165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680" y="4774525"/>
            <a:ext cx="2253469" cy="14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JavaScript — Википедия">
            <a:extLst>
              <a:ext uri="{FF2B5EF4-FFF2-40B4-BE49-F238E27FC236}">
                <a16:creationId xmlns:a16="http://schemas.microsoft.com/office/drawing/2014/main" id="{0897ABAC-86EF-4D7B-A518-2E705753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1" y="5462850"/>
            <a:ext cx="747245" cy="7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670635D9-2C09-43FE-9379-89A0011160DE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7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3" y="776175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проекта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6F5AFF-E9A3-45D5-9EE6-3B6A285B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90" y="2209412"/>
            <a:ext cx="2206551" cy="4216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714F1E-81E9-4685-B309-312E3BD8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86" y="2209412"/>
            <a:ext cx="2743200" cy="28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54C56EF-D4B9-4264-A622-66D4B4F4FC0E}"/>
              </a:ext>
            </a:extLst>
          </p:cNvPr>
          <p:cNvSpPr txBox="1">
            <a:spLocks/>
          </p:cNvSpPr>
          <p:nvPr/>
        </p:nvSpPr>
        <p:spPr>
          <a:xfrm>
            <a:off x="5043550" y="4897713"/>
            <a:ext cx="6538850" cy="1528663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457200" algn="just">
              <a:lnSpc>
                <a:spcPct val="150000"/>
              </a:lnSpc>
            </a:pPr>
            <a:r>
              <a:rPr lang="ru-RU" sz="1800" i="0" dirty="0">
                <a:solidFill>
                  <a:schemeClr val="tx1"/>
                </a:solidFill>
                <a:effectLst/>
                <a:latin typeface="+mn-lt"/>
              </a:rPr>
              <a:t>MVC</a:t>
            </a: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 - </a:t>
            </a:r>
            <a:r>
              <a:rPr lang="ru-RU" sz="1800" i="0" dirty="0">
                <a:solidFill>
                  <a:schemeClr val="tx1"/>
                </a:solidFill>
                <a:effectLst/>
                <a:latin typeface="+mn-lt"/>
              </a:rPr>
              <a:t> схема разделения данных приложения и управляющей логики на три отдельных компонента: модель, представление и контроллер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6E0F35-BE78-4E5A-B149-F0AF0BDD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41" y="2209412"/>
            <a:ext cx="1044033" cy="4216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Номер слайда 13">
            <a:extLst>
              <a:ext uri="{FF2B5EF4-FFF2-40B4-BE49-F238E27FC236}">
                <a16:creationId xmlns:a16="http://schemas.microsoft.com/office/drawing/2014/main" id="{8D027A81-0329-45FF-837E-D7BBB975F0D7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8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5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31DD-C7FA-464F-9C30-19E7AA5F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3" y="776187"/>
            <a:ext cx="10403613" cy="795438"/>
          </a:xfrm>
        </p:spPr>
        <p:txBody>
          <a:bodyPr anchor="t">
            <a:normAutofit fontScale="90000"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C40AA8-8E63-4E6B-9113-387F8523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28" y="2142898"/>
            <a:ext cx="3956272" cy="40273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8F1E0A-736D-466F-ABFE-0C7F2BCD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2126881"/>
            <a:ext cx="3956272" cy="4043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1F1A40DB-B5FF-49D8-A838-A84E3FEFD170}"/>
              </a:ext>
            </a:extLst>
          </p:cNvPr>
          <p:cNvSpPr txBox="1">
            <a:spLocks/>
          </p:cNvSpPr>
          <p:nvPr/>
        </p:nvSpPr>
        <p:spPr>
          <a:xfrm>
            <a:off x="10522812" y="6411603"/>
            <a:ext cx="1371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BDB63-87ED-4E7D-9194-6A9DF697691C}" type="slidenum">
              <a:rPr lang="ru-RU" sz="2800" smtClean="0">
                <a:solidFill>
                  <a:schemeClr val="tx1"/>
                </a:solidFill>
              </a:rPr>
              <a:pPr/>
              <a:t>9</a:t>
            </a:fld>
            <a:r>
              <a:rPr lang="en-US" sz="2800">
                <a:solidFill>
                  <a:schemeClr val="tx1"/>
                </a:solidFill>
              </a:rPr>
              <a:t> / 16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04639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430</TotalTime>
  <Words>255</Words>
  <Application>Microsoft Office PowerPoint</Application>
  <PresentationFormat>Широкоэкранный</PresentationFormat>
  <Paragraphs>58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Wingdings</vt:lpstr>
      <vt:lpstr>Атлас</vt:lpstr>
      <vt:lpstr>Приложение WReview</vt:lpstr>
      <vt:lpstr>Проблема оценки труда</vt:lpstr>
      <vt:lpstr>3 этапа использования приложения</vt:lpstr>
      <vt:lpstr>3 этапа использования приложения</vt:lpstr>
      <vt:lpstr>3 этапа использования приложения</vt:lpstr>
      <vt:lpstr>Презентация PowerPoint</vt:lpstr>
      <vt:lpstr>Используемые технологии</vt:lpstr>
      <vt:lpstr>Структура проекта</vt:lpstr>
      <vt:lpstr>Структура базы данных</vt:lpstr>
      <vt:lpstr>Немного кода</vt:lpstr>
      <vt:lpstr>Ещё немного кода</vt:lpstr>
      <vt:lpstr>Ещё немного кода</vt:lpstr>
      <vt:lpstr>Ещё немного кода</vt:lpstr>
      <vt:lpstr>Ещё немного кода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VNT</dc:creator>
  <cp:lastModifiedBy>VNT</cp:lastModifiedBy>
  <cp:revision>55</cp:revision>
  <dcterms:created xsi:type="dcterms:W3CDTF">2023-12-04T03:34:40Z</dcterms:created>
  <dcterms:modified xsi:type="dcterms:W3CDTF">2023-12-04T10:45:02Z</dcterms:modified>
</cp:coreProperties>
</file>