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58" r:id="rId5"/>
    <p:sldId id="266" r:id="rId6"/>
    <p:sldId id="263" r:id="rId7"/>
    <p:sldId id="262" r:id="rId8"/>
    <p:sldId id="261" r:id="rId9"/>
    <p:sldId id="260" r:id="rId10"/>
    <p:sldId id="25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00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4C796-B813-4A0E-BAE1-3D2E0FA588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259384-D4EE-4C2E-AD0E-F6CAC4D913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9E734D-A72F-4935-8E28-89673E768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DDD41-468A-43EB-BCC5-238AB8B4300F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28FCF8-F61D-45C9-B774-725933D52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1E798E-48FB-4CB7-B4DE-9C78DDCAA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E540C-3E41-48C5-A654-94DD390ED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770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BD848-8549-4BCD-A996-3E2E78FF4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4AEF3A-F96E-480B-8F46-5DEAA9C74F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B6CD9E-C5AC-4318-9EEB-36A7426CD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DDD41-468A-43EB-BCC5-238AB8B4300F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3BF4D3-5F0E-444D-9A8C-3DE8AA0E7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E89166-2F61-4D8C-922B-63D8C57BA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E540C-3E41-48C5-A654-94DD390ED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341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8D2313-384B-4881-BB41-DEB9B1F0E3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BC18AF-A7B6-42E3-A367-6D921A9E36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1EE020-22FE-40A3-83D7-E2C7B85A6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DDD41-468A-43EB-BCC5-238AB8B4300F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C9EBC4-FC24-4836-877B-6652FE000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BC2346-3EBC-4CA7-A0C1-861508196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E540C-3E41-48C5-A654-94DD390ED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590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418D1-656C-4DA0-905D-1F49AD0BC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7AF16A-EF33-479B-88D0-B7C246783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4DD0A6-9B50-406E-BBD5-2281A1BD5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DDD41-468A-43EB-BCC5-238AB8B4300F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D026D9-9EB2-4CE6-B897-8FDAF0A07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7C6676-86DA-4993-97F0-5A529950F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E540C-3E41-48C5-A654-94DD390ED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756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A4925-AB9B-4B03-BCB1-B4DCB68FD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07B30D-76DE-4893-BDEF-BFDE4F4009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358941-62E1-44EF-B810-BE368C6CF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DDD41-468A-43EB-BCC5-238AB8B4300F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2B2B60-93F5-4D06-B684-C30AA8B11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681836-EF05-417F-936C-723FCE4AD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E540C-3E41-48C5-A654-94DD390ED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574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572E4-74B3-4315-B6AB-C81237892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909F7-3DB9-4DF7-A003-3546F8CBFB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9790AD-53F1-4305-9A54-A7D2089E07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33212A-71DA-46A2-B73B-8A85FA635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DDD41-468A-43EB-BCC5-238AB8B4300F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1F5CA7-2DD7-4C76-B5A7-0E70367C5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5A3DD2-A487-4B4F-B561-D70955DFE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E540C-3E41-48C5-A654-94DD390ED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781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19141-1D0E-4F4D-B4FE-11828D20D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8A6A19-E594-4AA0-BF9C-F0726FBC54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12E382-9073-450A-A291-DF8730EC1F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3290B2-F55A-434E-B600-F621082E21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F208B9-4F42-4C31-B710-FB6D88F431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C62E07-302E-476D-9A6D-7D4C2615B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DDD41-468A-43EB-BCC5-238AB8B4300F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7AFAEC-48D1-459E-9C45-E315963B8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127740-A7F2-4224-8567-8E61182FB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E540C-3E41-48C5-A654-94DD390ED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638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05F7A-D3DC-4652-B743-81454FD36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E1C5AA-EEA5-4E22-9F3B-31E9809F1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DDD41-468A-43EB-BCC5-238AB8B4300F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E69A5B-A2F5-4ABF-9636-45771957F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980B87-BD00-49FC-9E45-D33D7A743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E540C-3E41-48C5-A654-94DD390ED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252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81339A-D145-4824-B068-638251F21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DDD41-468A-43EB-BCC5-238AB8B4300F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F6E89F-5356-4E37-9C8B-73C4AB0B6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935605-9AC0-4FA0-A969-2165F756C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E540C-3E41-48C5-A654-94DD390ED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656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51324-4A9B-40CD-B52F-D193BF96F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9169B-B0B8-45D8-BF95-4A2EC06F36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7E62DA-7603-48A1-80EC-2B86EA802F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EB6C57-522D-4D49-ACD4-CEF36E28A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DDD41-468A-43EB-BCC5-238AB8B4300F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5025AD-CA7C-4F86-A61D-C29F59C59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54FECA-59AF-4B43-94BE-743860904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E540C-3E41-48C5-A654-94DD390ED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735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73240-B8F7-42D1-9A95-4255E63A5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45E42D-ACF6-4722-BE1A-0353E315C9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D7307F-C85E-469D-BDFD-38536EF0AB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5AE876-B2DB-443D-BC4D-E18E3A61E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DDD41-468A-43EB-BCC5-238AB8B4300F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5CC3F5-41DA-47A1-B5A0-759B09679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9DEEAF-B3A4-4ED8-B720-CDC28379E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E540C-3E41-48C5-A654-94DD390ED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464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F47F81-29BA-401A-9E77-212027F9B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EFA34E-9E0D-43A9-9355-C2CB7D2CBA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9F154B-2BAA-4E46-989B-9D7ED2E62D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4DDD41-468A-43EB-BCC5-238AB8B4300F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09A2F2-3AF4-4C5E-AD71-ECBEFDCB4B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A4CFB5-846E-4029-B0CB-75107A1924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FE540C-3E41-48C5-A654-94DD390ED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503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43C26-2F7D-4D81-992E-CF92AFEC96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Sale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7A1DEF-720E-4A84-9770-9B7220A962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Group: Variable Grade = A</a:t>
            </a:r>
          </a:p>
          <a:p>
            <a:r>
              <a:rPr lang="en-US" dirty="0"/>
              <a:t>David Dam, Jae Park, Louis Cheng</a:t>
            </a:r>
          </a:p>
        </p:txBody>
      </p:sp>
    </p:spTree>
    <p:extLst>
      <p:ext uri="{BB962C8B-B14F-4D97-AF65-F5344CB8AC3E}">
        <p14:creationId xmlns:p14="http://schemas.microsoft.com/office/powerpoint/2010/main" val="35805460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964E6-0C71-4FCC-B6AF-7A9520D17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Close Remarks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100FF-8CA4-4152-A29B-8CB18B1F0C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3716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1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9781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42BF8-CE01-442F-BADA-1E3FC50C0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5D7AD-AB03-4174-B0E7-2B87E03EA6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Sales data for bicycle tires. Separated by Application, Size and Diameter. </a:t>
            </a:r>
          </a:p>
          <a:p>
            <a:r>
              <a:rPr lang="en-US" dirty="0"/>
              <a:t>Why we picked it – we wanted a dataset where we can see the real world applications first hand. </a:t>
            </a:r>
          </a:p>
        </p:txBody>
      </p:sp>
    </p:spTree>
    <p:extLst>
      <p:ext uri="{BB962C8B-B14F-4D97-AF65-F5344CB8AC3E}">
        <p14:creationId xmlns:p14="http://schemas.microsoft.com/office/powerpoint/2010/main" val="1941996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97B45-D76C-4750-9287-01E427663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of this project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75D87-0766-479E-BDC4-354D723339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3716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Has there been a significant difference in overall sales quantity compared to expected projections?</a:t>
            </a:r>
          </a:p>
          <a:p>
            <a:pPr marL="13716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Has there been a significant change in the type of application?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Compare Mountain to other categories</a:t>
            </a:r>
          </a:p>
          <a:p>
            <a:pPr marL="13716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Has there been a significant change in the most popular tire sizes?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Compare the top tire sizes 27.5 vs 29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5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5BC53-3FE6-4E74-B02D-FA3014AB7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big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1364F-A9C1-4A88-9E6F-B097E441A7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How did COVID affect bicycle tire sales in 2020 and beyond?</a:t>
            </a:r>
          </a:p>
          <a:p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Hypothesis: If there is a global pandemic that prevents people from doing indoor activities then there will be an increase in outdoor recreational activities. Of which we can measure via bicycle tire sales as a consumable.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934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95BAC-5E16-4E66-80D6-C96CF8F74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Covid 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87D55D6-3587-4760-888E-83FB5BBC8C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64874"/>
            <a:ext cx="5485714" cy="365714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3A69C1E-10A2-4B67-93D8-F288C0ACF0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3914" y="2164873"/>
            <a:ext cx="5485714" cy="36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223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F4D8B-3170-4658-BF02-89E15C353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D7532-E09B-4B19-A335-FD32BDC38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Has there been a significant difference in overall sales quantity compared to expected projections?</a:t>
            </a: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4912A17-B10C-488E-81EC-FBE336FF5D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9646" y="2432413"/>
            <a:ext cx="5485714" cy="36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621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0A563-0E8A-44DB-98D6-66465DB50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7FC0B-BD10-4635-9DCC-52206F0475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3716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Has there been a significant change in the type of application?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Compare Mountain to other categories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23384B-27A8-4B8C-84F6-B11E4E07A9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176" y="1757832"/>
            <a:ext cx="10042702" cy="5021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5744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13171-22F2-472A-8184-5FB564EDB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Tire Sizes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C1E061-AF27-4461-98AF-AC6D4FD93C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3716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Has there been a significant change in the most popular tire sizes?</a:t>
            </a:r>
            <a:endParaRPr lang="en-US" sz="11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1371600" fontAlgn="base">
              <a:spcBef>
                <a:spcPts val="0"/>
              </a:spcBef>
            </a:pP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Compare the top tire sizes 27.5 vs 29</a:t>
            </a:r>
          </a:p>
          <a:p>
            <a:pPr marL="13716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1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1565E79-2731-4D47-B3EC-0A9E39D76B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822" y="2172722"/>
            <a:ext cx="5485714" cy="36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0617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09813-0220-4703-8E28-D0521BEDF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51394-DB3E-424B-81A8-984FD1B25E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How did Covid impact supply and forecasting? (Build a good story to showcase the real time industry dataset, current Covid situation, sales trends etc.)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4228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1783</TotalTime>
  <Words>252</Words>
  <Application>Microsoft Office PowerPoint</Application>
  <PresentationFormat>Widescreen</PresentationFormat>
  <Paragraphs>24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Sale data</vt:lpstr>
      <vt:lpstr>Our Data</vt:lpstr>
      <vt:lpstr>Goals of this project </vt:lpstr>
      <vt:lpstr>The big question</vt:lpstr>
      <vt:lpstr>Covid Data</vt:lpstr>
      <vt:lpstr>PowerPoint Presentation</vt:lpstr>
      <vt:lpstr>PowerPoint Presentation</vt:lpstr>
      <vt:lpstr>Tire Sizes</vt:lpstr>
      <vt:lpstr>PowerPoint Presentation</vt:lpstr>
      <vt:lpstr>Close Remarks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 data</dc:title>
  <dc:creator>Louis Cheng</dc:creator>
  <cp:lastModifiedBy>Louis Cheng</cp:lastModifiedBy>
  <cp:revision>2</cp:revision>
  <dcterms:created xsi:type="dcterms:W3CDTF">2021-10-29T03:07:48Z</dcterms:created>
  <dcterms:modified xsi:type="dcterms:W3CDTF">2021-10-30T08:51:32Z</dcterms:modified>
</cp:coreProperties>
</file>