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3" r:id="rId7"/>
    <p:sldId id="262" r:id="rId8"/>
    <p:sldId id="261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0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C796-B813-4A0E-BAE1-3D2E0FA58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9384-D4EE-4C2E-AD0E-F6CAC4D9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734D-A72F-4935-8E28-89673E76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8FCF8-F61D-45C9-B774-725933D5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E798E-48FB-4CB7-B4DE-9C78DDCA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848-8549-4BCD-A996-3E2E78F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EF3A-F96E-480B-8F46-5DEAA9C7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CD9E-C5AC-4318-9EEB-36A7426C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F4D3-5F0E-444D-9A8C-3DE8AA0E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9166-2F61-4D8C-922B-63D8C57B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D2313-384B-4881-BB41-DEB9B1F0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C18AF-A7B6-42E3-A367-6D921A9E3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E020-22FE-40A3-83D7-E2C7B85A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EBC4-FC24-4836-877B-6652FE00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C2346-3EBC-4CA7-A0C1-86150819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9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18D1-656C-4DA0-905D-1F49AD0B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F16A-EF33-479B-88D0-B7C24678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D0A6-9B50-406E-BBD5-2281A1BD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026D9-9EB2-4CE6-B897-8FDAF0A0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6676-86DA-4993-97F0-5A529950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5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4925-AB9B-4B03-BCB1-B4DCB68F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7B30D-76DE-4893-BDEF-BFDE4F40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8941-62E1-44EF-B810-BE368C6C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2B60-93F5-4D06-B684-C30AA8B1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81836-EF05-417F-936C-723FCE4A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72E4-74B3-4315-B6AB-C8123789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09F7-3DB9-4DF7-A003-3546F8CBF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790AD-53F1-4305-9A54-A7D2089E0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3212A-71DA-46A2-B73B-8A85FA63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5CA7-2DD7-4C76-B5A7-0E70367C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3DD2-A487-4B4F-B561-D70955DF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8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9141-1D0E-4F4D-B4FE-11828D20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A6A19-E594-4AA0-BF9C-F0726FBC5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2E382-9073-450A-A291-DF8730EC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290B2-F55A-434E-B600-F621082E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208B9-4F42-4C31-B710-FB6D88F43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62E07-302E-476D-9A6D-7D4C2615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AFAEC-48D1-459E-9C45-E315963B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27740-A7F2-4224-8567-8E61182F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3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5F7A-D3DC-4652-B743-81454FD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1C5AA-EEA5-4E22-9F3B-31E9809F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69A5B-A2F5-4ABF-9636-45771957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80B87-BD00-49FC-9E45-D33D7A74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5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1339A-D145-4824-B068-638251F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6E89F-5356-4E37-9C8B-73C4AB0B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35605-9AC0-4FA0-A969-2165F756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1324-4A9B-40CD-B52F-D193BF96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169B-B0B8-45D8-BF95-4A2EC06F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E62DA-7603-48A1-80EC-2B86EA80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B6C57-522D-4D49-ACD4-CEF36E28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025AD-CA7C-4F86-A61D-C29F59C5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4FECA-59AF-4B43-94BE-74386090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3240-B8F7-42D1-9A95-4255E63A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5E42D-ACF6-4722-BE1A-0353E315C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7307F-C85E-469D-BDFD-38536EF0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E876-B2DB-443D-BC4D-E18E3A61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C3F5-41DA-47A1-B5A0-759B0967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DEEAF-B3A4-4ED8-B720-CDC28379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47F81-29BA-401A-9E77-212027F9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FA34E-9E0D-43A9-9355-C2CB7D2C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154B-2BAA-4E46-989B-9D7ED2E62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DD41-468A-43EB-BCC5-238AB8B4300F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9A2F2-3AF4-4C5E-AD71-ECBEFDCB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CFB5-846E-4029-B0CB-75107A192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40C-3E41-48C5-A654-94DD390E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3C26-2F7D-4D81-992E-CF92AFEC9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A1DEF-720E-4A84-9770-9B7220A96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Group: Variable Grade = A</a:t>
            </a:r>
          </a:p>
          <a:p>
            <a:r>
              <a:rPr lang="en-US" dirty="0"/>
              <a:t>David Dam, Jae Park, Louis Cheng</a:t>
            </a:r>
          </a:p>
        </p:txBody>
      </p:sp>
    </p:spTree>
    <p:extLst>
      <p:ext uri="{BB962C8B-B14F-4D97-AF65-F5344CB8AC3E}">
        <p14:creationId xmlns:p14="http://schemas.microsoft.com/office/powerpoint/2010/main" val="358054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64E6-0C71-4FCC-B6AF-7A9520D1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00FF-8CA4-4152-A29B-8CB18B1F0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8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2BF8-CE01-442F-BADA-1E3FC50C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D7AD-AB03-4174-B0E7-2B87E03E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data for bicycle tires. Separated by Application, Size and Diameter. </a:t>
            </a:r>
          </a:p>
          <a:p>
            <a:r>
              <a:rPr lang="en-US" dirty="0"/>
              <a:t>Why we picked it – we wanted a dataset where we can see the real world applications first hand. </a:t>
            </a:r>
          </a:p>
        </p:txBody>
      </p:sp>
    </p:spTree>
    <p:extLst>
      <p:ext uri="{BB962C8B-B14F-4D97-AF65-F5344CB8AC3E}">
        <p14:creationId xmlns:p14="http://schemas.microsoft.com/office/powerpoint/2010/main" val="194199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7B45-D76C-4750-9287-01E42766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5D87-0766-479E-BDC4-354D7233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 there been a significant difference in overall sales quantity compared to expected projections?</a:t>
            </a:r>
          </a:p>
          <a:p>
            <a:pPr marL="1371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 there been a significant change in the type of application?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 Mountain to other categories</a:t>
            </a:r>
          </a:p>
          <a:p>
            <a:pPr marL="1371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 there been a significant change in the most popular tire sizes?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 the top tire sizes 27.5 vs 29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BC53-3FE6-4E74-B02D-FA3014AB7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364F-A9C1-4A88-9E6F-B097E441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did COVID affect bicycle tire sales in 2020 and beyond?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Hypothesis: If there is a global pandemic that prevents people from doing indoor activities then there will be an increase in outdoor recreational activities. Of which we can measure via bicycle tire sales as a consumable.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3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5BAC-5E16-4E66-80D6-C96CF8F7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D55D6-3587-4760-888E-83FB5BBC8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4874"/>
            <a:ext cx="5485714" cy="3657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69C1E-10A2-4B67-93D8-F288C0ACF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14" y="2164873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2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4D8B-3170-4658-BF02-89E15C35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Change in the quantity of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7532-E09B-4B19-A335-FD32BDC3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 there been a significant difference in overall sales quantity compared to expected projections?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912A17-B10C-488E-81EC-FBE336FF5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646" y="2432413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2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A563-0E8A-44DB-98D6-66465DB5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FC0B-BD10-4635-9DCC-52206F04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 there been a significant change in the type of application?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 Mountain to other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3384B-27A8-4B8C-84F6-B11E4E07A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6" y="1757832"/>
            <a:ext cx="10042702" cy="502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7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3171-22F2-472A-8184-5FB564ED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Tire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E061-AF27-4461-98AF-AC6D4FD93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 there been a significant change in the most popular tire sizes?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71600" fontAlgn="base">
              <a:spcBef>
                <a:spcPts val="0"/>
              </a:spcBef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Compare the top tire sizes 27.5 vs 29</a:t>
            </a:r>
          </a:p>
          <a:p>
            <a:pPr marL="1371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565E79-2731-4D47-B3EC-0A9E39D7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822" y="2172722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6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9813-0220-4703-8E28-D0521BED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1394-DB3E-424B-81A8-984FD1B2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did Covid impact supply and forecasting? (Build a good story to showcase the real time industry dataset, current Covid situation, sales trends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2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263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Sale data</vt:lpstr>
      <vt:lpstr>Our Data</vt:lpstr>
      <vt:lpstr>Goals of this project </vt:lpstr>
      <vt:lpstr>The big question</vt:lpstr>
      <vt:lpstr>Covid Data</vt:lpstr>
      <vt:lpstr>Overall Change in the quantity of sales</vt:lpstr>
      <vt:lpstr>Changes in the application</vt:lpstr>
      <vt:lpstr>Tire Sizes</vt:lpstr>
      <vt:lpstr>PowerPoint Presentation</vt:lpstr>
      <vt:lpstr>Close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data</dc:title>
  <dc:creator>Louis Cheng</dc:creator>
  <cp:lastModifiedBy>Louis Cheng</cp:lastModifiedBy>
  <cp:revision>3</cp:revision>
  <dcterms:created xsi:type="dcterms:W3CDTF">2021-10-29T03:07:48Z</dcterms:created>
  <dcterms:modified xsi:type="dcterms:W3CDTF">2021-10-30T10:53:46Z</dcterms:modified>
</cp:coreProperties>
</file>