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1" r:id="rId6"/>
    <p:sldId id="267" r:id="rId7"/>
    <p:sldId id="268" r:id="rId8"/>
    <p:sldId id="262" r:id="rId9"/>
    <p:sldId id="269" r:id="rId10"/>
    <p:sldId id="261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years.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 dirty="0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 dirty="0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 dirty="0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years.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495" y="816044"/>
            <a:ext cx="5084631" cy="1666828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Global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59" y="5057028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DC354-8F8C-4B3E-BEC4-D53693D3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17" y="2370494"/>
            <a:ext cx="3959654" cy="26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quick glance at Sales volume over the past 7 years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A11989-369D-4396-8DD6-D44013F0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935308"/>
            <a:ext cx="5225626" cy="36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3833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2" y="1372286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69277"/>
              </p:ext>
            </p:extLst>
          </p:nvPr>
        </p:nvGraphicFramePr>
        <p:xfrm>
          <a:off x="6563691" y="2451809"/>
          <a:ext cx="1712951" cy="215547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8777840" y="2577108"/>
            <a:ext cx="308681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say that there can be a correlation between current events and the sale of bicycle tires.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Some large single month highs in previous years could coincide with inventory closeouts.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drop in sales beyond the peak in sales in mid-2020 may not be entirely indicative of market as much as limited inventory due to supply chain challenges.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D72C9B-867C-4F9C-A227-6BC97620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9019"/>
              </p:ext>
            </p:extLst>
          </p:nvPr>
        </p:nvGraphicFramePr>
        <p:xfrm>
          <a:off x="1450196" y="5389218"/>
          <a:ext cx="9985911" cy="91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478">
                  <a:extLst>
                    <a:ext uri="{9D8B030D-6E8A-4147-A177-3AD203B41FA5}">
                      <a16:colId xmlns:a16="http://schemas.microsoft.com/office/drawing/2014/main" val="2942373384"/>
                    </a:ext>
                  </a:extLst>
                </a:gridCol>
                <a:gridCol w="2496478">
                  <a:extLst>
                    <a:ext uri="{9D8B030D-6E8A-4147-A177-3AD203B41FA5}">
                      <a16:colId xmlns:a16="http://schemas.microsoft.com/office/drawing/2014/main" val="3172858272"/>
                    </a:ext>
                  </a:extLst>
                </a:gridCol>
                <a:gridCol w="3105279">
                  <a:extLst>
                    <a:ext uri="{9D8B030D-6E8A-4147-A177-3AD203B41FA5}">
                      <a16:colId xmlns:a16="http://schemas.microsoft.com/office/drawing/2014/main" val="163572070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593596276"/>
                    </a:ext>
                  </a:extLst>
                </a:gridCol>
              </a:tblGrid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 divergence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1864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2018-2019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591.0394315517315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1.4887379627639045e-130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8032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2020-2021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79576.40323390791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879</Words>
  <Application>Microsoft Office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Bicycle Tire Sales  &amp; Global Pandemics</vt:lpstr>
      <vt:lpstr>Our Data</vt:lpstr>
      <vt:lpstr>Questions and Analysis goals </vt:lpstr>
      <vt:lpstr>The big question</vt:lpstr>
      <vt:lpstr>A quick glance at Sales volume over the past 7 years 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David Dam</cp:lastModifiedBy>
  <cp:revision>12</cp:revision>
  <dcterms:created xsi:type="dcterms:W3CDTF">2021-10-29T03:07:48Z</dcterms:created>
  <dcterms:modified xsi:type="dcterms:W3CDTF">2021-10-30T15:02:35Z</dcterms:modified>
</cp:coreProperties>
</file>