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95E3-6491-4BB3-8255-1FF56F47157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2020-C6D4-45F8-8548-FE24B5C8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672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화면설계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시작화면</a:t>
            </a:r>
            <a:endParaRPr 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39845" y="557561"/>
            <a:ext cx="6139736" cy="29327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181385" y="557561"/>
            <a:ext cx="4668645" cy="5898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844211" y="841918"/>
            <a:ext cx="5531004" cy="2336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86976" y="1282391"/>
            <a:ext cx="4645473" cy="134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1350940" y="1348522"/>
            <a:ext cx="3155795" cy="301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Data Compensation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0939" y="1898494"/>
            <a:ext cx="3155796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File Upload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9531" y="1898494"/>
            <a:ext cx="935880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Upload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4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12" y="0"/>
            <a:ext cx="8143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0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672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화면설계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데이터보정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모달</a:t>
            </a:r>
            <a:r>
              <a:rPr lang="en-US" altLang="ko-KR" sz="1200" dirty="0" smtClean="0"/>
              <a:t>)</a:t>
            </a:r>
            <a:endParaRPr 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39845" y="557561"/>
            <a:ext cx="6139736" cy="5898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181385" y="557561"/>
            <a:ext cx="4668645" cy="5898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844211" y="841918"/>
            <a:ext cx="5531004" cy="53024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86976" y="1282391"/>
            <a:ext cx="4645473" cy="456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1350940" y="1348522"/>
            <a:ext cx="3428591" cy="301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Upload Data Filename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02819" y="2254947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9531" y="5399977"/>
            <a:ext cx="935880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0227" y="2254947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92164" y="2254947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column1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695" y="1783420"/>
            <a:ext cx="4415090" cy="301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Column          Sample Data      Exclude               Include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02049" y="2726474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59457" y="2726474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91394" y="2726474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column2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2049" y="3198001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9457" y="3198001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91394" y="3198001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column3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01279" y="3669528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58687" y="3669528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90624" y="3669528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column4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01279" y="4134898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8687" y="4134898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90624" y="4134898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column5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00509" y="4606425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57917" y="4606425"/>
            <a:ext cx="921209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89854" y="4606425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column6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7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672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화면설계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보정목록</a:t>
            </a:r>
            <a:endParaRPr 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39845" y="557561"/>
            <a:ext cx="6139736" cy="5898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181385" y="557561"/>
            <a:ext cx="4668645" cy="5898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844211" y="841918"/>
            <a:ext cx="5531004" cy="5380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86976" y="1282391"/>
            <a:ext cx="4645473" cy="4605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1350940" y="1348522"/>
            <a:ext cx="3155795" cy="301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Data Compensation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0939" y="1898494"/>
            <a:ext cx="3155796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File Upload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79531" y="1898494"/>
            <a:ext cx="935880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79531" y="5429714"/>
            <a:ext cx="935880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Download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0939" y="2815679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Sample1.csv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4955" y="2815679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96,872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50939" y="3116761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Sample2.csv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4956" y="3116761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10,335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47971" y="3412263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Sample3.csv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00892" y="3412263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57,061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45003" y="3698013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Sample4.csv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7924" y="3698013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5,449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45003" y="3997086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Sample5.csv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00892" y="3997086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68,702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45002" y="4292588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Sample6.csv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94955" y="4292588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31,897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0939" y="4578338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Sample7.csv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94328" y="4578338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24,529 rows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7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672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화면설계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실행및다운로드</a:t>
            </a:r>
            <a:endParaRPr 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39845" y="557561"/>
            <a:ext cx="6139736" cy="5898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181385" y="557561"/>
            <a:ext cx="4668645" cy="5898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844211" y="841918"/>
            <a:ext cx="5531004" cy="5380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86976" y="1282391"/>
            <a:ext cx="4645473" cy="4605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1350940" y="1348522"/>
            <a:ext cx="3155795" cy="301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Data Compensation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0939" y="1898494"/>
            <a:ext cx="3155796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File Upload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79531" y="1898494"/>
            <a:ext cx="935880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79531" y="5429714"/>
            <a:ext cx="935880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Download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0939" y="2815679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Sample1.csv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4955" y="2815679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96,872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50939" y="3116761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Sample2.csv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4956" y="3116761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10,335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47971" y="3412263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Sample3.csv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00892" y="3412263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57,061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45003" y="3698013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Sample4.csv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7924" y="3698013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5,449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45003" y="3997086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Sample5.csv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00892" y="3997086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68,702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45002" y="4292588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Sample6.csv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94955" y="4292588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31,897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0939" y="4578338"/>
            <a:ext cx="1049953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Sample7.csv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94328" y="4578338"/>
            <a:ext cx="3311551" cy="30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24,529 rows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73841" y="2269879"/>
            <a:ext cx="3203827" cy="73305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Running......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6754" y="3198238"/>
            <a:ext cx="5025916" cy="1872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Popup Save As Window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6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아키텍처</a:t>
            </a:r>
            <a:endParaRPr 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0156" y="925551"/>
            <a:ext cx="6612673" cy="7582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File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70156" y="5538439"/>
            <a:ext cx="6612673" cy="7582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Compensation File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8713" y="479502"/>
            <a:ext cx="7460166" cy="6211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6456557" y="1806497"/>
            <a:ext cx="1126272" cy="3609278"/>
          </a:xfrm>
          <a:prstGeom prst="down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1346973" y="3763613"/>
            <a:ext cx="1962615" cy="15165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Exclude</a:t>
            </a:r>
          </a:p>
          <a:p>
            <a:pPr algn="ctr"/>
            <a:r>
              <a:rPr lang="en-US" sz="2400" dirty="0" smtClean="0"/>
              <a:t>Module</a:t>
            </a:r>
            <a:endParaRPr 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3961469" y="3763613"/>
            <a:ext cx="1962615" cy="15165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Include</a:t>
            </a:r>
          </a:p>
          <a:p>
            <a:pPr algn="ctr"/>
            <a:r>
              <a:rPr lang="en-US" sz="2400" dirty="0" smtClean="0"/>
              <a:t>Module</a:t>
            </a:r>
            <a:endParaRPr 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3961469" y="1942094"/>
            <a:ext cx="1962615" cy="15165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Line Limit</a:t>
            </a:r>
          </a:p>
          <a:p>
            <a:pPr algn="ctr"/>
            <a:r>
              <a:rPr lang="en-US" sz="2400" dirty="0" smtClean="0"/>
              <a:t>Module</a:t>
            </a:r>
            <a:endParaRPr 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1346973" y="1942094"/>
            <a:ext cx="1962615" cy="15165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CSV Structure</a:t>
            </a:r>
          </a:p>
          <a:p>
            <a:pPr algn="ctr"/>
            <a:r>
              <a:rPr lang="en-US" sz="2400" dirty="0" smtClean="0"/>
              <a:t>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80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12" y="0"/>
            <a:ext cx="814337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89" y="2732187"/>
            <a:ext cx="5897726" cy="33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1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333500"/>
            <a:ext cx="9715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71462"/>
            <a:ext cx="97155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57" y="271857"/>
            <a:ext cx="9714286" cy="6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114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2020-10-13T02:05:11Z</dcterms:created>
  <dcterms:modified xsi:type="dcterms:W3CDTF">2020-10-13T05:59:31Z</dcterms:modified>
</cp:coreProperties>
</file>