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19" Type="http://schemas.openxmlformats.org/officeDocument/2006/relationships/font" Target="fonts/ArialNarrow-boldItalic.fntdata"/><Relationship Id="rId18" Type="http://schemas.openxmlformats.org/officeDocument/2006/relationships/font" Target="fonts/ArialNarr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b="0" i="0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A* Algorithm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Hugo Tallys, José Augusto, Rafael Monteiro e Thiago José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https://github.com/2EZ4US/A_Star_Definitive_Project</a:t>
            </a:r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A* Path Finding Algorithm 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63" y="1367000"/>
            <a:ext cx="10440225" cy="8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Did we solve the problem?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00050" lvl="0" marL="457200" rtl="0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Now the path is found faster, but you can not guarantee that is the optimal path.</a:t>
            </a:r>
            <a:endParaRPr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In real situations, you will need precompute the heuristic function to find a good </a:t>
            </a:r>
            <a:r>
              <a:rPr lang="en-US"/>
              <a:t>approximation</a:t>
            </a:r>
            <a:r>
              <a:rPr lang="en-US"/>
              <a:t> for its value.</a:t>
            </a:r>
            <a:endParaRPr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If we are going to do many searches in a graph, precompute the heuristic distance and run A* many times can be the best solution.</a:t>
            </a:r>
            <a:endParaRPr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But if we just want to do one search, </a:t>
            </a:r>
            <a:r>
              <a:rPr lang="en-US"/>
              <a:t>Dijkstra</a:t>
            </a:r>
            <a:r>
              <a:rPr lang="en-US"/>
              <a:t> will guarantee that the path is optimal, and simply run a </a:t>
            </a:r>
            <a:r>
              <a:rPr lang="en-US"/>
              <a:t>Dijkstra</a:t>
            </a:r>
            <a:r>
              <a:rPr lang="en-US"/>
              <a:t> can be a better solution.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Suppose that AI researchers are trying to improve the path planning done by a robot</a:t>
            </a:r>
            <a:r>
              <a:rPr lang="en-US"/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They will need a fast algorithm to find a path in a graph with weighted edges.</a:t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5" y="4097850"/>
            <a:ext cx="12234325" cy="5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We have Dijkstra’s path finding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What if we have vertices with extra information ?</a:t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5" y="3128750"/>
            <a:ext cx="12257375" cy="6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A* Path Finding Algorithm 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A* is an informed search and, like Dijkstra’s, a greedy algorithm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Calibri"/>
              <a:buChar char="•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Dijkstra’s algorithm can be viewed as a particular case of A* algorithm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00050" lvl="0" marL="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•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A* is commonly used for pathfinding problem in games, but was originally designed as a general graph traversal algorithm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Calibri"/>
              <a:buChar char="•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A* travels the graphs in the goal direction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A* Path Finding Algorithm 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35800" y="1838622"/>
            <a:ext cx="113394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00050" lvl="0" marL="3429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If the extra information of each vertex is a constant, let’s call it X, A* turns into a particular case that can be processed using Dijkstra’s algorithm.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8425"/>
            <a:ext cx="12235700" cy="5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Like Dijkstra’s algorithm, we will have a graph G = {(v, e)} where ‘v’ is a vertex and ‘e’ is a list of edges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An edge is a “path” between two nodes. This graph will have a weight associated with each edge in ‘e’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In each vertex ‘v’ we will have an extra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A* algorithm tries to find the smallest cost path, minimizing in the queue f(n) = g(n) + h(n), where g(n) is the dijkstra movement cost and h(n) is the heuristic information.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0"/>
            <a:ext cx="11923026" cy="9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A* Path Finding Algorithm 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25" y="1751425"/>
            <a:ext cx="11310525" cy="8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A* Path Finding Algorithm 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576" y="1367003"/>
            <a:ext cx="11883301" cy="890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