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4" r:id="rId9"/>
    <p:sldId id="265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373E-85B4-439C-8C00-3F773B4A9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8CD2-C214-4AEF-8217-C927FE408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4B9C-81C2-4CDF-97B0-A5AB5EA3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44A0-6F71-4A67-A884-8446F300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285D-235B-4053-A19D-F5D51444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C1B2-67B7-4994-AE9A-F467F132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CD2D6-9EAA-40FD-B7D9-0C8C46F56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80BF-40AD-4811-876C-DA00A5AA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ECB7-DC5B-4EAC-9FC5-EDFEA3A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503C-56BC-4077-9595-524D423A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45FDB-EAF2-4960-9DA7-87EF2EF58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26254-3E67-457C-B930-B742F422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6FD5-D82C-4AF8-8B3E-2DD127D7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18FFB-BF92-4512-91EE-0FDC015D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901C-86BE-465D-B4B2-6BB742CF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B735-7A63-4D82-AF94-BF9B8AB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4919-F85F-4ACE-99A3-286DEDDD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D5FE-A4F3-4E77-8A29-BF6049C6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DDAB-A6CE-4D56-8365-241C2B63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89EF-06F6-4F88-827C-8EA07BD4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134-C6AA-40A7-87C1-A5CA3741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86560-2A0C-46C0-88FE-D7874B4F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B9A2-2533-4A6A-9C91-75A8167E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45EB-4529-42A1-AC68-3460B7F9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3B5F-9951-49FA-9170-0A3C1220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FF68-BDA8-4405-86EB-49492FFA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1938-4BD8-4B53-ABB9-AA172730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29DCB-A8FD-44F2-A9FE-5198E9326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CA730-D3F0-4975-B6BD-0A2DCC3C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9F46-5039-4ACF-A01B-01320875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03110-65B2-407E-A037-0EDE7D1E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3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E9FF-8FCA-41D5-AA82-CC2ACF93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468F-23FD-4A8A-975C-1558E68C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A68D7-3748-41F2-A65A-B08358D05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FF5DA-7A57-406A-B46E-C19730844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8E4F0-12C8-4263-A0AB-81C6A913A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C1C30-56C2-4A7F-B8CB-7D7BAD21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3A49A-9F10-4F51-A60C-F2DFB609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1010F-7822-464F-9C5F-56E79F4D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3F1-628C-4919-96B1-4EF31308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CD16A-DBF2-4972-B384-E4B4986B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B76B4-CACC-4C6D-AD85-CFF056BE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52202-DD83-4837-BC50-0471765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1F28C-3939-4DF4-928C-3DAFB17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0ECF4-F59D-49F6-9875-AE98BCE2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9BAD5-74B8-47B6-A4BF-C19294B9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2BF7-AA00-4FFB-B665-2C2DA125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7DA0-9E9B-4978-A127-25D2BB00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4085D-566F-4A80-9705-EEE219C81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A385C-9E1A-4347-828C-F8CAAA84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AD272-1CCE-4D46-B337-57F6426C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74E2-2F8A-484C-A8C1-ACE5C7DB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4BD2-0D4B-438E-96BE-A1063594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67B1C-6940-4672-900B-3EFDEDAF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80183-0F19-4182-AECB-891B50C90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88ED-663F-4FBA-B641-6B5E191F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09D29-5F09-439D-8424-1187C80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7478-BC75-438E-983E-6C10AC5B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FC37D-DD54-4D43-9ED0-8B9F8463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0695-0690-414E-B815-23E5B4EF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9753-5DBB-4834-ACF4-69EBDD0CA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6458-8DB2-44CC-94A5-B6856972748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17C4-0809-4BD8-A86E-780014C9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C203-860B-431D-A030-32B72974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D9E6-8B36-4DC5-9F6B-3F1ABF73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0F6E8-9AB1-4F55-8D10-1373EA78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52" y="0"/>
            <a:ext cx="4010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675C88-5A4E-4C4D-B19D-7E8A7126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25" y="0"/>
            <a:ext cx="364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AD999A-BA1E-4E42-A583-99B3C4B7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0"/>
            <a:ext cx="339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8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60C44-0EE4-49F6-955C-5A2B74D0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63" y="0"/>
            <a:ext cx="352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7DDF8D-5B94-4D4B-8AD7-5AA35B23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18" y="0"/>
            <a:ext cx="4236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7812EC-A6F3-4DB3-B832-842418FD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67" y="0"/>
            <a:ext cx="3500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7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074AA1-547B-4B06-8859-BD3809BD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905" y="0"/>
            <a:ext cx="3636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CA0E2D-83BA-4707-8795-247B7F71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10" y="0"/>
            <a:ext cx="3288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6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2472F-4B11-48B4-93D3-7801B455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780" y="0"/>
            <a:ext cx="3532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06A4FB-BD52-4D79-94D4-546648C6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28" y="0"/>
            <a:ext cx="346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6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AC3999-B1A6-4B0F-A899-EC8477F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95" y="0"/>
            <a:ext cx="3610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Kornacki</dc:creator>
  <cp:lastModifiedBy>Tristan Kornacki</cp:lastModifiedBy>
  <cp:revision>2</cp:revision>
  <dcterms:created xsi:type="dcterms:W3CDTF">2020-04-19T20:58:53Z</dcterms:created>
  <dcterms:modified xsi:type="dcterms:W3CDTF">2020-04-19T21:02:12Z</dcterms:modified>
</cp:coreProperties>
</file>