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-----------------------------------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/>
              <a:t>|               Tweety               |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-----------------------------------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Amir, Jason, Michael, Omair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-86250"/>
            <a:ext cx="8520600" cy="110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|                                Overview                             |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888450"/>
            <a:ext cx="8520600" cy="26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696425" y="2131250"/>
            <a:ext cx="2315700" cy="20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Client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Input Fields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Nearby Feed</a:t>
            </a:r>
          </a:p>
        </p:txBody>
      </p:sp>
      <p:sp>
        <p:nvSpPr>
          <p:cNvPr id="63" name="Shape 63"/>
          <p:cNvSpPr/>
          <p:nvPr/>
        </p:nvSpPr>
        <p:spPr>
          <a:xfrm>
            <a:off x="3414150" y="2131250"/>
            <a:ext cx="2315700" cy="20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Submit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Load</a:t>
            </a:r>
          </a:p>
        </p:txBody>
      </p:sp>
      <p:sp>
        <p:nvSpPr>
          <p:cNvPr id="64" name="Shape 64"/>
          <p:cNvSpPr/>
          <p:nvPr/>
        </p:nvSpPr>
        <p:spPr>
          <a:xfrm>
            <a:off x="6131875" y="2131250"/>
            <a:ext cx="2315700" cy="204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Database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indent="-228600" lvl="0" marL="457200" rtl="0" algn="ctr">
              <a:spcBef>
                <a:spcPts val="0"/>
              </a:spcBef>
              <a:buChar char="●"/>
            </a:pPr>
            <a:r>
              <a:rPr lang="en"/>
              <a:t>SQL queries</a:t>
            </a:r>
          </a:p>
        </p:txBody>
      </p:sp>
      <p:sp>
        <p:nvSpPr>
          <p:cNvPr id="65" name="Shape 65"/>
          <p:cNvSpPr/>
          <p:nvPr/>
        </p:nvSpPr>
        <p:spPr>
          <a:xfrm>
            <a:off x="2474250" y="2743750"/>
            <a:ext cx="939900" cy="2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rot="900229">
            <a:off x="4734605" y="2877806"/>
            <a:ext cx="1391746" cy="2263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rot="10800000">
            <a:off x="2474250" y="3374425"/>
            <a:ext cx="939900" cy="2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rot="9902110">
            <a:off x="4734574" y="3340571"/>
            <a:ext cx="1391803" cy="2263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-113150"/>
            <a:ext cx="8520600" cy="113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|                              Client Side                             |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810325"/>
            <a:ext cx="8520600" cy="275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3 Sections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Zip Code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Using geolocation api, grab zip 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Submit Tweets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Takes name, text. Submits to corresponding zip’s tweets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Load Tweets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Grabs corresponding zip’s tweets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0"/>
            <a:ext cx="8520600" cy="19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/>
              <a:t>-----------------------------------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|                              Data Base                              |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 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739775" y="1967825"/>
            <a:ext cx="8520600" cy="288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`</a:t>
            </a:r>
            <a:r>
              <a:rPr lang="en" sz="12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cs275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`.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`project`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`id`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UNSIGNED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AUTO_INCREMENT,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`poster`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      DEFAULT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`message`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UNIQUE,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`zipcode`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   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 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`ts`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TIMESTAMP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 </a:t>
            </a:r>
            <a:r>
              <a:rPr lang="en" sz="12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CURRENT_TIMESTAMP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 KEY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`id`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UNIQUE INDEX 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`id_UNIQUE`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`id`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ENGINE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InnoDB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DEFAULT CHARACTER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utf8;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-185025"/>
            <a:ext cx="8520600" cy="12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   |                            Server Side                              |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696350"/>
            <a:ext cx="8520600" cy="28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Post Requests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Zipcode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 Strings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Put Strings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 reconnect to SQL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-185025"/>
            <a:ext cx="8520600" cy="12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|                             Challenges                              |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5200"/>
              <a:t>-----------------------------------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696350"/>
            <a:ext cx="8520600" cy="28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Scope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Time constraints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Changes to project idea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0"/>
            <a:ext cx="9144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chemeClr val="dk1"/>
                </a:solidFill>
              </a:rPr>
              <a:t>-----------------------------------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|                              </a:t>
            </a:r>
            <a:r>
              <a:rPr lang="en" sz="2800">
                <a:solidFill>
                  <a:schemeClr val="dk1"/>
                </a:solidFill>
              </a:rPr>
              <a:t>Demo</a:t>
            </a:r>
            <a:r>
              <a:rPr lang="en" sz="2800">
                <a:solidFill>
                  <a:schemeClr val="dk1"/>
                </a:solidFill>
              </a:rPr>
              <a:t>                              |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5200">
                <a:solidFill>
                  <a:schemeClr val="dk1"/>
                </a:solidFill>
              </a:rPr>
              <a:t>-----------------------------------</a:t>
            </a:r>
          </a:p>
        </p:txBody>
      </p:sp>
      <p:sp>
        <p:nvSpPr>
          <p:cNvPr id="98" name="Shape 98"/>
          <p:cNvSpPr/>
          <p:nvPr/>
        </p:nvSpPr>
        <p:spPr>
          <a:xfrm>
            <a:off x="3984600" y="2278050"/>
            <a:ext cx="1174800" cy="58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1827125" y="3462125"/>
            <a:ext cx="56190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b="1" lang="en" sz="3600"/>
              <a:t>http://goo.gl/zbcGqv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