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庞 垚夫" userId="0f0109ef91b7223a" providerId="LiveId" clId="{957CDE8C-02BF-4F44-959F-47F1DDC965D4}"/>
    <pc:docChg chg="modSld">
      <pc:chgData name="庞 垚夫" userId="0f0109ef91b7223a" providerId="LiveId" clId="{957CDE8C-02BF-4F44-959F-47F1DDC965D4}" dt="2020-10-09T19:02:34.011" v="82" actId="255"/>
      <pc:docMkLst>
        <pc:docMk/>
      </pc:docMkLst>
      <pc:sldChg chg="modSp mod">
        <pc:chgData name="庞 垚夫" userId="0f0109ef91b7223a" providerId="LiveId" clId="{957CDE8C-02BF-4F44-959F-47F1DDC965D4}" dt="2020-10-09T19:02:34.011" v="82" actId="255"/>
        <pc:sldMkLst>
          <pc:docMk/>
          <pc:sldMk cId="3247958373" sldId="256"/>
        </pc:sldMkLst>
        <pc:spChg chg="mod">
          <ac:chgData name="庞 垚夫" userId="0f0109ef91b7223a" providerId="LiveId" clId="{957CDE8C-02BF-4F44-959F-47F1DDC965D4}" dt="2020-10-09T19:02:03.578" v="78" actId="207"/>
          <ac:spMkLst>
            <pc:docMk/>
            <pc:sldMk cId="3247958373" sldId="256"/>
            <ac:spMk id="2" creationId="{416A1851-5FD9-41FC-AA1C-586E960F5FF1}"/>
          </ac:spMkLst>
        </pc:spChg>
        <pc:spChg chg="mod">
          <ac:chgData name="庞 垚夫" userId="0f0109ef91b7223a" providerId="LiveId" clId="{957CDE8C-02BF-4F44-959F-47F1DDC965D4}" dt="2020-10-09T19:02:34.011" v="82" actId="255"/>
          <ac:spMkLst>
            <pc:docMk/>
            <pc:sldMk cId="3247958373" sldId="256"/>
            <ac:spMk id="3" creationId="{EA6E4D20-2598-42AC-9B3E-5B8A509CB09A}"/>
          </ac:spMkLst>
        </pc:spChg>
      </pc:sldChg>
      <pc:sldChg chg="modSp mod">
        <pc:chgData name="庞 垚夫" userId="0f0109ef91b7223a" providerId="LiveId" clId="{957CDE8C-02BF-4F44-959F-47F1DDC965D4}" dt="2020-10-09T17:27:47.188" v="6" actId="20577"/>
        <pc:sldMkLst>
          <pc:docMk/>
          <pc:sldMk cId="3994347677" sldId="257"/>
        </pc:sldMkLst>
        <pc:spChg chg="mod">
          <ac:chgData name="庞 垚夫" userId="0f0109ef91b7223a" providerId="LiveId" clId="{957CDE8C-02BF-4F44-959F-47F1DDC965D4}" dt="2020-10-09T16:39:52.800" v="4"/>
          <ac:spMkLst>
            <pc:docMk/>
            <pc:sldMk cId="3994347677" sldId="257"/>
            <ac:spMk id="2" creationId="{0B926BBA-733E-46B8-9460-ED629EB3D864}"/>
          </ac:spMkLst>
        </pc:spChg>
        <pc:spChg chg="mod">
          <ac:chgData name="庞 垚夫" userId="0f0109ef91b7223a" providerId="LiveId" clId="{957CDE8C-02BF-4F44-959F-47F1DDC965D4}" dt="2020-10-09T17:27:47.188" v="6" actId="20577"/>
          <ac:spMkLst>
            <pc:docMk/>
            <pc:sldMk cId="3994347677" sldId="257"/>
            <ac:spMk id="3" creationId="{595B4871-8D48-4F19-B728-41286594A136}"/>
          </ac:spMkLst>
        </pc:spChg>
      </pc:sldChg>
      <pc:sldChg chg="modSp mod">
        <pc:chgData name="庞 垚夫" userId="0f0109ef91b7223a" providerId="LiveId" clId="{957CDE8C-02BF-4F44-959F-47F1DDC965D4}" dt="2020-10-09T17:26:17.654" v="5" actId="20577"/>
        <pc:sldMkLst>
          <pc:docMk/>
          <pc:sldMk cId="1930384884" sldId="258"/>
        </pc:sldMkLst>
        <pc:spChg chg="mod">
          <ac:chgData name="庞 垚夫" userId="0f0109ef91b7223a" providerId="LiveId" clId="{957CDE8C-02BF-4F44-959F-47F1DDC965D4}" dt="2020-10-09T16:39:52.800" v="4"/>
          <ac:spMkLst>
            <pc:docMk/>
            <pc:sldMk cId="1930384884" sldId="258"/>
            <ac:spMk id="2" creationId="{F49196A2-AEFC-42FC-B2B6-5C0522AA507A}"/>
          </ac:spMkLst>
        </pc:spChg>
        <pc:spChg chg="mod">
          <ac:chgData name="庞 垚夫" userId="0f0109ef91b7223a" providerId="LiveId" clId="{957CDE8C-02BF-4F44-959F-47F1DDC965D4}" dt="2020-10-09T17:26:17.654" v="5" actId="20577"/>
          <ac:spMkLst>
            <pc:docMk/>
            <pc:sldMk cId="1930384884" sldId="258"/>
            <ac:spMk id="3" creationId="{97C01B92-2BE8-44F3-88E6-F264D11D6FCE}"/>
          </ac:spMkLst>
        </pc:spChg>
      </pc:sldChg>
      <pc:sldChg chg="modSp mod">
        <pc:chgData name="庞 垚夫" userId="0f0109ef91b7223a" providerId="LiveId" clId="{957CDE8C-02BF-4F44-959F-47F1DDC965D4}" dt="2020-10-09T17:29:43.017" v="19" actId="207"/>
        <pc:sldMkLst>
          <pc:docMk/>
          <pc:sldMk cId="2617549689" sldId="259"/>
        </pc:sldMkLst>
        <pc:spChg chg="mod">
          <ac:chgData name="庞 垚夫" userId="0f0109ef91b7223a" providerId="LiveId" clId="{957CDE8C-02BF-4F44-959F-47F1DDC965D4}" dt="2020-10-09T16:39:52.800" v="4"/>
          <ac:spMkLst>
            <pc:docMk/>
            <pc:sldMk cId="2617549689" sldId="259"/>
            <ac:spMk id="2" creationId="{98245A21-1E0D-4E0D-8ED3-7DADD656D125}"/>
          </ac:spMkLst>
        </pc:spChg>
        <pc:spChg chg="mod">
          <ac:chgData name="庞 垚夫" userId="0f0109ef91b7223a" providerId="LiveId" clId="{957CDE8C-02BF-4F44-959F-47F1DDC965D4}" dt="2020-10-09T17:29:43.017" v="19" actId="207"/>
          <ac:spMkLst>
            <pc:docMk/>
            <pc:sldMk cId="2617549689" sldId="259"/>
            <ac:spMk id="3" creationId="{49ED0B23-3F73-4827-91CB-79E8905054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8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73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018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1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15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2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7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9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6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3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4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2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3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6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A1851-5FD9-41FC-AA1C-586E960F5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Virtual Classroom Manners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E4D20-2598-42AC-9B3E-5B8A509CB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By Andrew</a:t>
            </a:r>
          </a:p>
        </p:txBody>
      </p:sp>
    </p:spTree>
    <p:extLst>
      <p:ext uri="{BB962C8B-B14F-4D97-AF65-F5344CB8AC3E}">
        <p14:creationId xmlns:p14="http://schemas.microsoft.com/office/powerpoint/2010/main" val="324795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26BBA-733E-46B8-9460-ED629EB3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B4871-8D48-4F19-B728-41286594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Sit in 1 spot during class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Keep yourself muted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Turn on your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4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196A2-AEFC-42FC-B2B6-5C0522AA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01B92-2BE8-44F3-88E6-F264D11D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Whole body listening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 on 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Act like you’re at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8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5A21-1E0D-4E0D-8ED3-7DADD656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D0B23-3F73-4827-91CB-79E89050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00B0F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1754968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32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切片</vt:lpstr>
      <vt:lpstr>Virtual Classroom Manners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 垚夫</dc:creator>
  <cp:lastModifiedBy>庞 垚夫</cp:lastModifiedBy>
  <cp:revision>2</cp:revision>
  <dcterms:created xsi:type="dcterms:W3CDTF">2020-09-23T21:05:29Z</dcterms:created>
  <dcterms:modified xsi:type="dcterms:W3CDTF">2020-10-09T19:02:38Z</dcterms:modified>
</cp:coreProperties>
</file>