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C1AEB591-88CF-41EC-9B7B-542890A23B56}"/>
    <pc:docChg chg="custSel modSld">
      <pc:chgData name="庞 垚夫" userId="0f0109ef91b7223a" providerId="LiveId" clId="{C1AEB591-88CF-41EC-9B7B-542890A23B56}" dt="2020-09-28T17:32:05.394" v="66" actId="207"/>
      <pc:docMkLst>
        <pc:docMk/>
      </pc:docMkLst>
      <pc:sldChg chg="modSp mod">
        <pc:chgData name="庞 垚夫" userId="0f0109ef91b7223a" providerId="LiveId" clId="{C1AEB591-88CF-41EC-9B7B-542890A23B56}" dt="2020-09-28T17:27:27.260" v="38" actId="207"/>
        <pc:sldMkLst>
          <pc:docMk/>
          <pc:sldMk cId="1525964058" sldId="256"/>
        </pc:sldMkLst>
        <pc:spChg chg="mod">
          <ac:chgData name="庞 垚夫" userId="0f0109ef91b7223a" providerId="LiveId" clId="{C1AEB591-88CF-41EC-9B7B-542890A23B56}" dt="2020-09-28T17:26:42.484" v="26" actId="207"/>
          <ac:spMkLst>
            <pc:docMk/>
            <pc:sldMk cId="1525964058" sldId="256"/>
            <ac:spMk id="2" creationId="{E07B3018-1F2B-40E2-B3A4-AB6CABAAA390}"/>
          </ac:spMkLst>
        </pc:spChg>
        <pc:spChg chg="mod">
          <ac:chgData name="庞 垚夫" userId="0f0109ef91b7223a" providerId="LiveId" clId="{C1AEB591-88CF-41EC-9B7B-542890A23B56}" dt="2020-09-28T17:27:27.260" v="38" actId="207"/>
          <ac:spMkLst>
            <pc:docMk/>
            <pc:sldMk cId="1525964058" sldId="256"/>
            <ac:spMk id="3" creationId="{61F70038-50FA-4F94-9900-2E8D52F0602B}"/>
          </ac:spMkLst>
        </pc:spChg>
      </pc:sldChg>
      <pc:sldChg chg="modSp mod">
        <pc:chgData name="庞 垚夫" userId="0f0109ef91b7223a" providerId="LiveId" clId="{C1AEB591-88CF-41EC-9B7B-542890A23B56}" dt="2020-09-28T17:29:05.087" v="40" actId="207"/>
        <pc:sldMkLst>
          <pc:docMk/>
          <pc:sldMk cId="4220843894" sldId="257"/>
        </pc:sldMkLst>
        <pc:spChg chg="mod">
          <ac:chgData name="庞 垚夫" userId="0f0109ef91b7223a" providerId="LiveId" clId="{C1AEB591-88CF-41EC-9B7B-542890A23B56}" dt="2020-09-28T17:28:18.033" v="39" actId="255"/>
          <ac:spMkLst>
            <pc:docMk/>
            <pc:sldMk cId="4220843894" sldId="257"/>
            <ac:spMk id="2" creationId="{3D88975B-31A5-4290-ACC8-4053DAFAE5DD}"/>
          </ac:spMkLst>
        </pc:spChg>
        <pc:spChg chg="mod">
          <ac:chgData name="庞 垚夫" userId="0f0109ef91b7223a" providerId="LiveId" clId="{C1AEB591-88CF-41EC-9B7B-542890A23B56}" dt="2020-09-28T17:29:05.087" v="40" actId="207"/>
          <ac:spMkLst>
            <pc:docMk/>
            <pc:sldMk cId="4220843894" sldId="257"/>
            <ac:spMk id="3" creationId="{D707C53B-E7D3-45FF-8C9E-E8063A8EA035}"/>
          </ac:spMkLst>
        </pc:spChg>
      </pc:sldChg>
      <pc:sldChg chg="modSp mod">
        <pc:chgData name="庞 垚夫" userId="0f0109ef91b7223a" providerId="LiveId" clId="{C1AEB591-88CF-41EC-9B7B-542890A23B56}" dt="2020-09-28T17:30:03.526" v="41" actId="207"/>
        <pc:sldMkLst>
          <pc:docMk/>
          <pc:sldMk cId="100178877" sldId="258"/>
        </pc:sldMkLst>
        <pc:spChg chg="mod">
          <ac:chgData name="庞 垚夫" userId="0f0109ef91b7223a" providerId="LiveId" clId="{C1AEB591-88CF-41EC-9B7B-542890A23B56}" dt="2020-09-28T17:30:03.526" v="41" actId="207"/>
          <ac:spMkLst>
            <pc:docMk/>
            <pc:sldMk cId="100178877" sldId="258"/>
            <ac:spMk id="3" creationId="{C72B8C28-EA83-4803-948D-1D585C72B1D5}"/>
          </ac:spMkLst>
        </pc:spChg>
      </pc:sldChg>
      <pc:sldChg chg="modSp mod">
        <pc:chgData name="庞 垚夫" userId="0f0109ef91b7223a" providerId="LiveId" clId="{C1AEB591-88CF-41EC-9B7B-542890A23B56}" dt="2020-09-28T17:32:05.394" v="66" actId="207"/>
        <pc:sldMkLst>
          <pc:docMk/>
          <pc:sldMk cId="3042556952" sldId="259"/>
        </pc:sldMkLst>
        <pc:spChg chg="mod">
          <ac:chgData name="庞 垚夫" userId="0f0109ef91b7223a" providerId="LiveId" clId="{C1AEB591-88CF-41EC-9B7B-542890A23B56}" dt="2020-09-28T17:32:05.394" v="66" actId="207"/>
          <ac:spMkLst>
            <pc:docMk/>
            <pc:sldMk cId="3042556952" sldId="259"/>
            <ac:spMk id="3" creationId="{346D61D0-C44F-45D8-A9D0-FA0664F339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3018-1F2B-40E2-B3A4-AB6CABAAA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Good Manners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70038-50FA-4F94-9900-2E8D52F06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By Anthony</a:t>
            </a:r>
          </a:p>
        </p:txBody>
      </p:sp>
    </p:spTree>
    <p:extLst>
      <p:ext uri="{BB962C8B-B14F-4D97-AF65-F5344CB8AC3E}">
        <p14:creationId xmlns:p14="http://schemas.microsoft.com/office/powerpoint/2010/main" val="15259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975B-31A5-4290-ACC8-4053DAFA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At Home Manners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7C53B-E7D3-45FF-8C9E-E8063A8E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care of things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things clean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Pay attention to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task seriously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4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ED51-3EF5-4B5A-8780-1FC7FD4F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Manners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8C28-EA83-4803-948D-1D585C72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Hands are to myself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Whole body listening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on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 like you’re at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A4C-43FC-4923-B3DC-4B4090A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D61D0-C44F-45D8-A9D0-FA0664F3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End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255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23</TotalTime>
  <Words>41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电路</vt:lpstr>
      <vt:lpstr>Good Manners</vt:lpstr>
      <vt:lpstr>At Home Manners</vt:lpstr>
      <vt:lpstr>Classroom Manners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3</cp:revision>
  <dcterms:created xsi:type="dcterms:W3CDTF">2020-09-23T20:30:08Z</dcterms:created>
  <dcterms:modified xsi:type="dcterms:W3CDTF">2020-09-28T17:34:49Z</dcterms:modified>
</cp:coreProperties>
</file>