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庞 垚夫" userId="0f0109ef91b7223a" providerId="LiveId" clId="{F51140BE-0039-466E-A71E-C9B54C28A01E}"/>
    <pc:docChg chg="custSel addSld delSld modSld">
      <pc:chgData name="庞 垚夫" userId="0f0109ef91b7223a" providerId="LiveId" clId="{F51140BE-0039-466E-A71E-C9B54C28A01E}" dt="2020-09-23T21:23:56.919" v="64" actId="255"/>
      <pc:docMkLst>
        <pc:docMk/>
      </pc:docMkLst>
      <pc:sldChg chg="modSp mod">
        <pc:chgData name="庞 垚夫" userId="0f0109ef91b7223a" providerId="LiveId" clId="{F51140BE-0039-466E-A71E-C9B54C28A01E}" dt="2020-09-23T21:22:42.577" v="38" actId="20577"/>
        <pc:sldMkLst>
          <pc:docMk/>
          <pc:sldMk cId="1125469401" sldId="257"/>
        </pc:sldMkLst>
        <pc:spChg chg="mod">
          <ac:chgData name="庞 垚夫" userId="0f0109ef91b7223a" providerId="LiveId" clId="{F51140BE-0039-466E-A71E-C9B54C28A01E}" dt="2020-09-23T21:22:42.577" v="38" actId="20577"/>
          <ac:spMkLst>
            <pc:docMk/>
            <pc:sldMk cId="1125469401" sldId="257"/>
            <ac:spMk id="2" creationId="{7C603F5E-0E2D-4C6F-A88B-45B17202DB67}"/>
          </ac:spMkLst>
        </pc:spChg>
        <pc:spChg chg="mod">
          <ac:chgData name="庞 垚夫" userId="0f0109ef91b7223a" providerId="LiveId" clId="{F51140BE-0039-466E-A71E-C9B54C28A01E}" dt="2020-09-23T21:22:12.719" v="4" actId="255"/>
          <ac:spMkLst>
            <pc:docMk/>
            <pc:sldMk cId="1125469401" sldId="257"/>
            <ac:spMk id="3" creationId="{6B43566E-8A7E-4558-B824-525D09192D4F}"/>
          </ac:spMkLst>
        </pc:spChg>
      </pc:sldChg>
      <pc:sldChg chg="modSp mod">
        <pc:chgData name="庞 垚夫" userId="0f0109ef91b7223a" providerId="LiveId" clId="{F51140BE-0039-466E-A71E-C9B54C28A01E}" dt="2020-09-23T21:23:56.919" v="64" actId="255"/>
        <pc:sldMkLst>
          <pc:docMk/>
          <pc:sldMk cId="1768760042" sldId="258"/>
        </pc:sldMkLst>
        <pc:spChg chg="mod">
          <ac:chgData name="庞 垚夫" userId="0f0109ef91b7223a" providerId="LiveId" clId="{F51140BE-0039-466E-A71E-C9B54C28A01E}" dt="2020-09-23T21:23:12.758" v="62" actId="20577"/>
          <ac:spMkLst>
            <pc:docMk/>
            <pc:sldMk cId="1768760042" sldId="258"/>
            <ac:spMk id="2" creationId="{82DED22F-EC78-4008-A69B-3ABAB018491D}"/>
          </ac:spMkLst>
        </pc:spChg>
        <pc:spChg chg="mod">
          <ac:chgData name="庞 垚夫" userId="0f0109ef91b7223a" providerId="LiveId" clId="{F51140BE-0039-466E-A71E-C9B54C28A01E}" dt="2020-09-23T21:23:56.919" v="64" actId="255"/>
          <ac:spMkLst>
            <pc:docMk/>
            <pc:sldMk cId="1768760042" sldId="258"/>
            <ac:spMk id="3" creationId="{1C718E6B-1E07-434C-AD4E-9AACE1E3C482}"/>
          </ac:spMkLst>
        </pc:spChg>
      </pc:sldChg>
      <pc:sldChg chg="new">
        <pc:chgData name="庞 垚夫" userId="0f0109ef91b7223a" providerId="LiveId" clId="{F51140BE-0039-466E-A71E-C9B54C28A01E}" dt="2020-09-23T21:20:48.584" v="2" actId="680"/>
        <pc:sldMkLst>
          <pc:docMk/>
          <pc:sldMk cId="300804520" sldId="259"/>
        </pc:sldMkLst>
      </pc:sldChg>
      <pc:sldChg chg="modSp del mod">
        <pc:chgData name="庞 垚夫" userId="0f0109ef91b7223a" providerId="LiveId" clId="{F51140BE-0039-466E-A71E-C9B54C28A01E}" dt="2020-09-23T21:20:46.147" v="1" actId="2696"/>
        <pc:sldMkLst>
          <pc:docMk/>
          <pc:sldMk cId="2033379409" sldId="259"/>
        </pc:sldMkLst>
        <pc:spChg chg="mod">
          <ac:chgData name="庞 垚夫" userId="0f0109ef91b7223a" providerId="LiveId" clId="{F51140BE-0039-466E-A71E-C9B54C28A01E}" dt="2020-09-23T21:20:23.368" v="0" actId="14100"/>
          <ac:spMkLst>
            <pc:docMk/>
            <pc:sldMk cId="2033379409" sldId="259"/>
            <ac:spMk id="2" creationId="{05A4A38D-3357-4FEB-94A6-E14200A776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03A1D-C536-43B8-91D5-6C961D852B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4F021B-5B16-49A8-A04F-1C7ACF6CF8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3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03F5E-0E2D-4C6F-A88B-45B17202D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Anger Management Part I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3566E-8A7E-4558-B824-525D09192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Calm down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Keep a good temper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Color or draw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Thinking happy thoughts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6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ED22F-EC78-4008-A69B-3ABAB018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Anger Management Part II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718E6B-1E07-434C-AD4E-9AACE1E3C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Take deep breaths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Talk to someone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Make a list of choices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Set the timer and take a break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76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43456-DEEF-47A9-91DA-012DDF5B2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BA8375-CD00-459B-8D08-184335174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4520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28</TotalTime>
  <Words>38</Words>
  <Application>Microsoft Office PowerPoint</Application>
  <PresentationFormat>宽屏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Corbel</vt:lpstr>
      <vt:lpstr>Wingdings 2</vt:lpstr>
      <vt:lpstr>框架</vt:lpstr>
      <vt:lpstr>PowerPoint 演示文稿</vt:lpstr>
      <vt:lpstr>Anger Management Part I</vt:lpstr>
      <vt:lpstr>Anger Management Part II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庞 垚夫</dc:creator>
  <cp:lastModifiedBy>庞 垚夫</cp:lastModifiedBy>
  <cp:revision>2</cp:revision>
  <dcterms:created xsi:type="dcterms:W3CDTF">2020-09-23T20:55:21Z</dcterms:created>
  <dcterms:modified xsi:type="dcterms:W3CDTF">2020-09-23T21:24:14Z</dcterms:modified>
</cp:coreProperties>
</file>