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庞 垚夫" userId="0f0109ef91b7223a" providerId="LiveId" clId="{E789B3CA-0C7B-495D-A3C6-C4DC51AEB5E7}"/>
    <pc:docChg chg="custSel addSld delSld modSld sldOrd">
      <pc:chgData name="庞 垚夫" userId="0f0109ef91b7223a" providerId="LiveId" clId="{E789B3CA-0C7B-495D-A3C6-C4DC51AEB5E7}" dt="2020-09-25T15:50:24.270" v="152" actId="20577"/>
      <pc:docMkLst>
        <pc:docMk/>
      </pc:docMkLst>
      <pc:sldChg chg="modSp add del mod">
        <pc:chgData name="庞 垚夫" userId="0f0109ef91b7223a" providerId="LiveId" clId="{E789B3CA-0C7B-495D-A3C6-C4DC51AEB5E7}" dt="2020-09-23T20:02:42.155" v="17" actId="2696"/>
        <pc:sldMkLst>
          <pc:docMk/>
          <pc:sldMk cId="1729482333" sldId="256"/>
        </pc:sldMkLst>
        <pc:spChg chg="mod">
          <ac:chgData name="庞 垚夫" userId="0f0109ef91b7223a" providerId="LiveId" clId="{E789B3CA-0C7B-495D-A3C6-C4DC51AEB5E7}" dt="2020-09-23T20:01:54.078" v="14" actId="255"/>
          <ac:spMkLst>
            <pc:docMk/>
            <pc:sldMk cId="1729482333" sldId="256"/>
            <ac:spMk id="3" creationId="{ACDAFF78-5E11-43A0-A0C7-8CCAAC2C2DE5}"/>
          </ac:spMkLst>
        </pc:spChg>
      </pc:sldChg>
      <pc:sldChg chg="modSp del mod">
        <pc:chgData name="庞 垚夫" userId="0f0109ef91b7223a" providerId="LiveId" clId="{E789B3CA-0C7B-495D-A3C6-C4DC51AEB5E7}" dt="2020-09-23T20:00:52.591" v="10" actId="2696"/>
        <pc:sldMkLst>
          <pc:docMk/>
          <pc:sldMk cId="2640956830" sldId="256"/>
        </pc:sldMkLst>
        <pc:spChg chg="mod">
          <ac:chgData name="庞 垚夫" userId="0f0109ef91b7223a" providerId="LiveId" clId="{E789B3CA-0C7B-495D-A3C6-C4DC51AEB5E7}" dt="2020-09-23T20:00:29.173" v="9" actId="207"/>
          <ac:spMkLst>
            <pc:docMk/>
            <pc:sldMk cId="2640956830" sldId="256"/>
            <ac:spMk id="2" creationId="{5AF608B5-5D53-4C29-BA8E-59BFEDF2D56E}"/>
          </ac:spMkLst>
        </pc:spChg>
        <pc:spChg chg="mod">
          <ac:chgData name="庞 垚夫" userId="0f0109ef91b7223a" providerId="LiveId" clId="{E789B3CA-0C7B-495D-A3C6-C4DC51AEB5E7}" dt="2020-09-23T19:59:15.580" v="2" actId="27636"/>
          <ac:spMkLst>
            <pc:docMk/>
            <pc:sldMk cId="2640956830" sldId="256"/>
            <ac:spMk id="3" creationId="{ACDAFF78-5E11-43A0-A0C7-8CCAAC2C2DE5}"/>
          </ac:spMkLst>
        </pc:spChg>
      </pc:sldChg>
      <pc:sldChg chg="modSp new mod">
        <pc:chgData name="庞 垚夫" userId="0f0109ef91b7223a" providerId="LiveId" clId="{E789B3CA-0C7B-495D-A3C6-C4DC51AEB5E7}" dt="2020-09-25T15:50:24.270" v="152" actId="20577"/>
        <pc:sldMkLst>
          <pc:docMk/>
          <pc:sldMk cId="353206432" sldId="257"/>
        </pc:sldMkLst>
        <pc:spChg chg="mod">
          <ac:chgData name="庞 垚夫" userId="0f0109ef91b7223a" providerId="LiveId" clId="{E789B3CA-0C7B-495D-A3C6-C4DC51AEB5E7}" dt="2020-09-25T15:50:24.270" v="152" actId="20577"/>
          <ac:spMkLst>
            <pc:docMk/>
            <pc:sldMk cId="353206432" sldId="257"/>
            <ac:spMk id="3" creationId="{2B8CA649-888F-4946-8E41-E3A4578B9989}"/>
          </ac:spMkLst>
        </pc:spChg>
      </pc:sldChg>
      <pc:sldChg chg="modSp new mod ord">
        <pc:chgData name="庞 垚夫" userId="0f0109ef91b7223a" providerId="LiveId" clId="{E789B3CA-0C7B-495D-A3C6-C4DC51AEB5E7}" dt="2020-09-24T17:35:57.310" v="79" actId="12"/>
        <pc:sldMkLst>
          <pc:docMk/>
          <pc:sldMk cId="2813110153" sldId="258"/>
        </pc:sldMkLst>
        <pc:spChg chg="mod">
          <ac:chgData name="庞 垚夫" userId="0f0109ef91b7223a" providerId="LiveId" clId="{E789B3CA-0C7B-495D-A3C6-C4DC51AEB5E7}" dt="2020-09-24T17:35:57.310" v="79" actId="12"/>
          <ac:spMkLst>
            <pc:docMk/>
            <pc:sldMk cId="2813110153" sldId="258"/>
            <ac:spMk id="3" creationId="{C756AB52-BB30-4E7C-AD5C-E9B180BD1380}"/>
          </ac:spMkLst>
        </pc:spChg>
      </pc:sldChg>
      <pc:sldChg chg="modSp new mod ord">
        <pc:chgData name="庞 垚夫" userId="0f0109ef91b7223a" providerId="LiveId" clId="{E789B3CA-0C7B-495D-A3C6-C4DC51AEB5E7}" dt="2020-09-24T17:31:20.843" v="67" actId="113"/>
        <pc:sldMkLst>
          <pc:docMk/>
          <pc:sldMk cId="1477024162" sldId="259"/>
        </pc:sldMkLst>
        <pc:spChg chg="mod">
          <ac:chgData name="庞 垚夫" userId="0f0109ef91b7223a" providerId="LiveId" clId="{E789B3CA-0C7B-495D-A3C6-C4DC51AEB5E7}" dt="2020-09-24T17:31:20.843" v="67" actId="113"/>
          <ac:spMkLst>
            <pc:docMk/>
            <pc:sldMk cId="1477024162" sldId="259"/>
            <ac:spMk id="2" creationId="{EEC20B36-CB2C-4093-AF3C-2F95904EE9BA}"/>
          </ac:spMkLst>
        </pc:spChg>
        <pc:spChg chg="mod">
          <ac:chgData name="庞 垚夫" userId="0f0109ef91b7223a" providerId="LiveId" clId="{E789B3CA-0C7B-495D-A3C6-C4DC51AEB5E7}" dt="2020-09-24T17:31:02.836" v="65" actId="207"/>
          <ac:spMkLst>
            <pc:docMk/>
            <pc:sldMk cId="1477024162" sldId="259"/>
            <ac:spMk id="3" creationId="{22D6BFAD-4802-429D-9B79-30DEDDA0FF67}"/>
          </ac:spMkLst>
        </pc:spChg>
      </pc:sldChg>
      <pc:sldChg chg="modSp new mod">
        <pc:chgData name="庞 垚夫" userId="0f0109ef91b7223a" providerId="LiveId" clId="{E789B3CA-0C7B-495D-A3C6-C4DC51AEB5E7}" dt="2020-09-24T17:41:11.097" v="147" actId="20577"/>
        <pc:sldMkLst>
          <pc:docMk/>
          <pc:sldMk cId="471550590" sldId="260"/>
        </pc:sldMkLst>
        <pc:spChg chg="mod">
          <ac:chgData name="庞 垚夫" userId="0f0109ef91b7223a" providerId="LiveId" clId="{E789B3CA-0C7B-495D-A3C6-C4DC51AEB5E7}" dt="2020-09-24T17:41:11.097" v="147" actId="20577"/>
          <ac:spMkLst>
            <pc:docMk/>
            <pc:sldMk cId="471550590" sldId="260"/>
            <ac:spMk id="3" creationId="{6EC0BAA0-875B-4F05-A870-64BA41F91C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20B36-CB2C-4093-AF3C-2F95904E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Virtual Classroom Manners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6BFAD-4802-429D-9B79-30DEDDA0F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en-US" sz="9600" dirty="0" err="1">
                <a:solidFill>
                  <a:schemeClr val="accent1">
                    <a:lumMod val="75000"/>
                  </a:schemeClr>
                </a:solidFill>
              </a:rPr>
              <a:t>Evanna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02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64F3E-E7ED-4568-A612-6BDEE956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6AB52-BB30-4E7C-AD5C-E9B180BD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6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 on time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Sit in 1 spot during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1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E2F6E-DFA5-4402-AC1C-4F8BFD82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8CA649-888F-4946-8E41-E3A4578B9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Turn on your video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480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480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HAVE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FUN AND DO YOUR BEST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0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781C7-DB1F-4CC5-B5D3-863A2624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0BAA0-875B-4F05-A870-64BA41F91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 am happy to make my PowerPoint Slides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7155059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34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平面</vt:lpstr>
      <vt:lpstr>Virtual Classroom Manners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庞 垚夫</dc:creator>
  <cp:lastModifiedBy>庞 垚夫</cp:lastModifiedBy>
  <cp:revision>2</cp:revision>
  <dcterms:created xsi:type="dcterms:W3CDTF">2020-09-23T19:57:14Z</dcterms:created>
  <dcterms:modified xsi:type="dcterms:W3CDTF">2020-09-25T15:50:31Z</dcterms:modified>
</cp:coreProperties>
</file>