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BCF64387-B34A-4DDB-B72B-47CF4E5B7E36}"/>
    <pc:docChg chg="modSld">
      <pc:chgData name="庞 垚夫" userId="0f0109ef91b7223a" providerId="LiveId" clId="{BCF64387-B34A-4DDB-B72B-47CF4E5B7E36}" dt="2020-09-23T07:22:59.848" v="1" actId="20577"/>
      <pc:docMkLst>
        <pc:docMk/>
      </pc:docMkLst>
      <pc:sldChg chg="modSp mod">
        <pc:chgData name="庞 垚夫" userId="0f0109ef91b7223a" providerId="LiveId" clId="{BCF64387-B34A-4DDB-B72B-47CF4E5B7E36}" dt="2020-09-23T07:22:59.848" v="1" actId="20577"/>
        <pc:sldMkLst>
          <pc:docMk/>
          <pc:sldMk cId="1556861858" sldId="256"/>
        </pc:sldMkLst>
        <pc:spChg chg="mod">
          <ac:chgData name="庞 垚夫" userId="0f0109ef91b7223a" providerId="LiveId" clId="{BCF64387-B34A-4DDB-B72B-47CF4E5B7E36}" dt="2020-09-23T07:22:59.848" v="1" actId="20577"/>
          <ac:spMkLst>
            <pc:docMk/>
            <pc:sldMk cId="1556861858" sldId="256"/>
            <ac:spMk id="2" creationId="{891EEDDE-FABA-4CFA-BA1E-3391B921DA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DDE-FABA-4CFA-BA1E-3391B921D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Good Manners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E4947-95F5-4E70-9951-101A8371E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chemeClr val="accent4"/>
                </a:solidFill>
              </a:rPr>
              <a:t>By Matthew</a:t>
            </a:r>
          </a:p>
        </p:txBody>
      </p:sp>
    </p:spTree>
    <p:extLst>
      <p:ext uri="{BB962C8B-B14F-4D97-AF65-F5344CB8AC3E}">
        <p14:creationId xmlns:p14="http://schemas.microsoft.com/office/powerpoint/2010/main" val="155686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69EB-0BBE-41ED-B8F8-073172E8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32439-CCBB-42D5-8B6E-A4999CB7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takes his task more seriously.</a:t>
            </a:r>
          </a:p>
          <a:p>
            <a:endParaRPr lang="en-US" sz="4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did not play with the toilet.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97F8-C8FA-412B-9870-15ACD207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69E3C-7378-4E6F-8756-FBE91DAD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calms down and rested.</a:t>
            </a:r>
          </a:p>
          <a:p>
            <a:r>
              <a:rPr lang="en-US" sz="4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was prepared for class.</a:t>
            </a:r>
          </a:p>
          <a:p>
            <a:endParaRPr lang="en-US" sz="4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B2FED-7D20-49D2-B936-210AA199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7B2DB-6D2E-44E3-B84C-C28644DD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accent5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94093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33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平面</vt:lpstr>
      <vt:lpstr>Good Manners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Manner</dc:title>
  <dc:creator>庞 垚夫</dc:creator>
  <cp:lastModifiedBy>庞 垚夫</cp:lastModifiedBy>
  <cp:revision>2</cp:revision>
  <dcterms:created xsi:type="dcterms:W3CDTF">2020-09-22T17:11:24Z</dcterms:created>
  <dcterms:modified xsi:type="dcterms:W3CDTF">2020-09-23T07:23:09Z</dcterms:modified>
</cp:coreProperties>
</file>