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9"/>
  </p:notesMasterIdLst>
  <p:handoutMasterIdLst>
    <p:handoutMasterId r:id="rId10"/>
  </p:handoutMasterIdLst>
  <p:sldIdLst>
    <p:sldId id="268" r:id="rId5"/>
    <p:sldId id="267" r:id="rId6"/>
    <p:sldId id="269" r:id="rId7"/>
    <p:sldId id="270" r:id="rId8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80"/>
  </p:normalViewPr>
  <p:slideViewPr>
    <p:cSldViewPr snapToGrid="0" snapToObjects="1">
      <p:cViewPr varScale="1">
        <p:scale>
          <a:sx n="83" d="100"/>
          <a:sy n="83" d="100"/>
        </p:scale>
        <p:origin x="60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庞 垚夫" userId="0f0109ef91b7223a" providerId="LiveId" clId="{36F834A0-AF98-43C0-AA78-CC666A80C416}"/>
    <pc:docChg chg="custSel modSld">
      <pc:chgData name="庞 垚夫" userId="0f0109ef91b7223a" providerId="LiveId" clId="{36F834A0-AF98-43C0-AA78-CC666A80C416}" dt="2020-10-12T19:37:59.989" v="165" actId="1076"/>
      <pc:docMkLst>
        <pc:docMk/>
      </pc:docMkLst>
      <pc:sldChg chg="modSp mod">
        <pc:chgData name="庞 垚夫" userId="0f0109ef91b7223a" providerId="LiveId" clId="{36F834A0-AF98-43C0-AA78-CC666A80C416}" dt="2020-10-12T16:45:51.586" v="121" actId="207"/>
        <pc:sldMkLst>
          <pc:docMk/>
          <pc:sldMk cId="4063739934" sldId="267"/>
        </pc:sldMkLst>
        <pc:spChg chg="mod">
          <ac:chgData name="庞 垚夫" userId="0f0109ef91b7223a" providerId="LiveId" clId="{36F834A0-AF98-43C0-AA78-CC666A80C416}" dt="2020-10-12T16:45:51.586" v="121" actId="207"/>
          <ac:spMkLst>
            <pc:docMk/>
            <pc:sldMk cId="4063739934" sldId="267"/>
            <ac:spMk id="2" creationId="{F266081D-517B-5D43-A7B4-E67DDEDC0B31}"/>
          </ac:spMkLst>
        </pc:spChg>
        <pc:spChg chg="mod">
          <ac:chgData name="庞 垚夫" userId="0f0109ef91b7223a" providerId="LiveId" clId="{36F834A0-AF98-43C0-AA78-CC666A80C416}" dt="2020-10-12T16:45:42.334" v="120" actId="207"/>
          <ac:spMkLst>
            <pc:docMk/>
            <pc:sldMk cId="4063739934" sldId="267"/>
            <ac:spMk id="3" creationId="{96D75439-C766-134A-A0D0-BE002D8B0AAD}"/>
          </ac:spMkLst>
        </pc:spChg>
        <pc:picChg chg="mod">
          <ac:chgData name="庞 垚夫" userId="0f0109ef91b7223a" providerId="LiveId" clId="{36F834A0-AF98-43C0-AA78-CC666A80C416}" dt="2020-10-12T16:39:17.377" v="29" actId="1076"/>
          <ac:picMkLst>
            <pc:docMk/>
            <pc:sldMk cId="4063739934" sldId="267"/>
            <ac:picMk id="5" creationId="{1A23FE0C-9A67-334E-9B7F-83AA9CF636A8}"/>
          </ac:picMkLst>
        </pc:picChg>
      </pc:sldChg>
      <pc:sldChg chg="modSp mod">
        <pc:chgData name="庞 垚夫" userId="0f0109ef91b7223a" providerId="LiveId" clId="{36F834A0-AF98-43C0-AA78-CC666A80C416}" dt="2020-10-12T19:37:59.989" v="165" actId="1076"/>
        <pc:sldMkLst>
          <pc:docMk/>
          <pc:sldMk cId="312941212" sldId="268"/>
        </pc:sldMkLst>
        <pc:spChg chg="mod">
          <ac:chgData name="庞 垚夫" userId="0f0109ef91b7223a" providerId="LiveId" clId="{36F834A0-AF98-43C0-AA78-CC666A80C416}" dt="2020-10-12T16:47:32.100" v="163" actId="20577"/>
          <ac:spMkLst>
            <pc:docMk/>
            <pc:sldMk cId="312941212" sldId="268"/>
            <ac:spMk id="2" creationId="{F266081D-517B-5D43-A7B4-E67DDEDC0B31}"/>
          </ac:spMkLst>
        </pc:spChg>
        <pc:spChg chg="mod">
          <ac:chgData name="庞 垚夫" userId="0f0109ef91b7223a" providerId="LiveId" clId="{36F834A0-AF98-43C0-AA78-CC666A80C416}" dt="2020-10-12T16:47:22.353" v="154" actId="20577"/>
          <ac:spMkLst>
            <pc:docMk/>
            <pc:sldMk cId="312941212" sldId="268"/>
            <ac:spMk id="13" creationId="{F05262DB-6398-4AF9-96A3-041CFB112303}"/>
          </ac:spMkLst>
        </pc:spChg>
        <pc:picChg chg="mod">
          <ac:chgData name="庞 垚夫" userId="0f0109ef91b7223a" providerId="LiveId" clId="{36F834A0-AF98-43C0-AA78-CC666A80C416}" dt="2020-10-12T19:37:59.989" v="165" actId="1076"/>
          <ac:picMkLst>
            <pc:docMk/>
            <pc:sldMk cId="312941212" sldId="268"/>
            <ac:picMk id="5" creationId="{1A23FE0C-9A67-334E-9B7F-83AA9CF636A8}"/>
          </ac:picMkLst>
        </pc:picChg>
      </pc:sldChg>
      <pc:sldChg chg="modSp mod">
        <pc:chgData name="庞 垚夫" userId="0f0109ef91b7223a" providerId="LiveId" clId="{36F834A0-AF98-43C0-AA78-CC666A80C416}" dt="2020-10-12T16:46:18.587" v="123" actId="207"/>
        <pc:sldMkLst>
          <pc:docMk/>
          <pc:sldMk cId="3175105255" sldId="269"/>
        </pc:sldMkLst>
        <pc:spChg chg="mod">
          <ac:chgData name="庞 垚夫" userId="0f0109ef91b7223a" providerId="LiveId" clId="{36F834A0-AF98-43C0-AA78-CC666A80C416}" dt="2020-10-12T16:46:06.133" v="122" actId="207"/>
          <ac:spMkLst>
            <pc:docMk/>
            <pc:sldMk cId="3175105255" sldId="269"/>
            <ac:spMk id="2" creationId="{F266081D-517B-5D43-A7B4-E67DDEDC0B31}"/>
          </ac:spMkLst>
        </pc:spChg>
        <pc:spChg chg="mod">
          <ac:chgData name="庞 垚夫" userId="0f0109ef91b7223a" providerId="LiveId" clId="{36F834A0-AF98-43C0-AA78-CC666A80C416}" dt="2020-10-12T16:46:18.587" v="123" actId="207"/>
          <ac:spMkLst>
            <pc:docMk/>
            <pc:sldMk cId="3175105255" sldId="269"/>
            <ac:spMk id="3" creationId="{96D75439-C766-134A-A0D0-BE002D8B0AAD}"/>
          </ac:spMkLst>
        </pc:spChg>
      </pc:sldChg>
      <pc:sldChg chg="modSp mod">
        <pc:chgData name="庞 垚夫" userId="0f0109ef91b7223a" providerId="LiveId" clId="{36F834A0-AF98-43C0-AA78-CC666A80C416}" dt="2020-10-12T16:46:30.400" v="124" actId="207"/>
        <pc:sldMkLst>
          <pc:docMk/>
          <pc:sldMk cId="1262814387" sldId="270"/>
        </pc:sldMkLst>
        <pc:spChg chg="mod">
          <ac:chgData name="庞 垚夫" userId="0f0109ef91b7223a" providerId="LiveId" clId="{36F834A0-AF98-43C0-AA78-CC666A80C416}" dt="2020-10-12T16:46:30.400" v="124" actId="207"/>
          <ac:spMkLst>
            <pc:docMk/>
            <pc:sldMk cId="1262814387" sldId="270"/>
            <ac:spMk id="2" creationId="{F266081D-517B-5D43-A7B4-E67DDEDC0B31}"/>
          </ac:spMkLst>
        </pc:spChg>
        <pc:spChg chg="mod">
          <ac:chgData name="庞 垚夫" userId="0f0109ef91b7223a" providerId="LiveId" clId="{36F834A0-AF98-43C0-AA78-CC666A80C416}" dt="2020-10-12T16:44:32.179" v="118" actId="14100"/>
          <ac:spMkLst>
            <pc:docMk/>
            <pc:sldMk cId="1262814387" sldId="270"/>
            <ac:spMk id="3" creationId="{96D75439-C766-134A-A0D0-BE002D8B0A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5E15A-7FE7-433B-8215-90E10AE6519D}" type="datetimeFigureOut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2020/10/12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38D83-0211-4C9E-A899-BC8EB9B083C4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097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A58A89-831A-488A-A636-7557D784AD5B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EDEA88A-4A74-4F10-BAF4-3718A7866A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974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EA88A-4A74-4F10-BAF4-3718A7866AE5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01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EA88A-4A74-4F10-BAF4-3718A7866AE5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79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EA88A-4A74-4F10-BAF4-3718A7866AE5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03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EA88A-4A74-4F10-BAF4-3718A7866AE5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87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7BD131-F6F5-4CE3-BA7B-8614E260F08A}" type="datetime1">
              <a:rPr lang="zh-CN" altLang="en-US" noProof="0" smtClean="0"/>
              <a:t>2020/10/12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任意多边形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C217D3-84D7-4FBC-99A5-C4D1213A7934}" type="datetime1">
              <a:rPr lang="zh-CN" altLang="en-US" smtClean="0"/>
              <a:t>2020/10/12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任意多边形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9B8E508-4BAA-467D-831A-3CB58B176525}" type="datetime1">
              <a:rPr lang="zh-CN" altLang="en-US" smtClean="0"/>
              <a:pPr/>
              <a:t>2020/10/12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任意多边形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cn" sz="8000">
                <a:ln w="3175" cmpd="sng">
                  <a:noFill/>
                </a:ln>
                <a:solidFill>
                  <a:schemeClr val="accent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cn" sz="8000">
                <a:ln w="3175" cmpd="sng">
                  <a:noFill/>
                </a:ln>
                <a:solidFill>
                  <a:schemeClr val="accent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5524A1-D3CB-4623-8425-DBE1352CFE8B}" type="datetime1">
              <a:rPr lang="zh-CN" altLang="en-US" smtClean="0"/>
              <a:t>2020/10/12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任意多边形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CE8A131-9540-4CE1-88BD-D02E6C4FF0C4}" type="datetime1">
              <a:rPr lang="zh-CN" altLang="en-US" smtClean="0"/>
              <a:pPr/>
              <a:t>2020/10/12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任意多边形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cn" sz="8000">
                <a:ln w="3175" cmpd="sng">
                  <a:noFill/>
                </a:ln>
                <a:solidFill>
                  <a:schemeClr val="accent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cn" sz="8000">
                <a:ln w="3175" cmpd="sng">
                  <a:noFill/>
                </a:ln>
                <a:solidFill>
                  <a:schemeClr val="accent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6034C8-1901-4FE8-9BFD-431174A4888E}" type="datetime1">
              <a:rPr lang="zh-CN" altLang="en-US" smtClean="0"/>
              <a:t>2020/10/12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任意多边形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975C22-C96C-453A-A257-85C986D6A06B}" type="datetime1">
              <a:rPr lang="zh-CN" altLang="en-US" smtClean="0"/>
              <a:t>2020/10/12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任意多边形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C21D7B-7D12-4AEF-AB89-5EDB1101222A}" type="datetime1">
              <a:rPr lang="zh-CN" altLang="en-US" smtClean="0"/>
              <a:t>2020/10/12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任意多边形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190410-ED4C-4EB8-AD17-FE4DFDCF1D40}" type="datetime1">
              <a:rPr lang="zh-CN" altLang="en-US" smtClean="0"/>
              <a:t>2020/10/12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任意多边形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5185C0-0FBC-443E-B917-4AAD0926A6AB}" type="datetime1">
              <a:rPr lang="zh-CN" altLang="en-US" smtClean="0"/>
              <a:t>2020/10/12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任意多边形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E6742-2BAD-4A83-9376-98756AD207E4}" type="datetime1">
              <a:rPr lang="zh-CN" altLang="en-US" smtClean="0"/>
              <a:t>2020/10/12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任意多边形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726343-AF28-49A1-A65D-78E810356AD3}" type="datetime1">
              <a:rPr lang="zh-CN" altLang="en-US" smtClean="0"/>
              <a:t>2020/10/12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2" name="任意多边形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BED79-995C-4D12-A246-DABE805E446F}" type="datetime1">
              <a:rPr lang="zh-CN" altLang="en-US" smtClean="0"/>
              <a:t>2020/10/12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任意多边形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E14D57-917B-4833-BCBF-DCBA7C879FA5}" type="datetime1">
              <a:rPr lang="zh-CN" altLang="en-US" noProof="0" smtClean="0"/>
              <a:t>2020/10/12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任意多边形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2B3F57-A101-4C24-AB31-D1C5EF6E0E0E}" type="datetime1">
              <a:rPr lang="zh-CN" altLang="en-US" noProof="0" smtClean="0"/>
              <a:t>2020/10/12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任意多边形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7F09EA-75C3-4191-A315-F9BE9A763B92}" type="datetime1">
              <a:rPr lang="zh-CN" altLang="en-US" smtClean="0"/>
              <a:t>2020/10/12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任意多边形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任意多边形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任意多边形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任意多边形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任意多边形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任意多边形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任意多边形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任意多边形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任意多边形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任意多边形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任意多边形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任意多边形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任意多边形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组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任意多边形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任意多边形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任意多边形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任意多边形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任意多边形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任意多边形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任意多边形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任意多边形(F)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任意多边形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任意多边形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任意多边形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任意多边形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矩形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FF61C6-4D10-4C5A-B50B-F47530317791}" type="datetime1">
              <a:rPr lang="zh-CN" altLang="en-US" noProof="0" smtClean="0"/>
              <a:t>2020/10/12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矩形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81" y="21354"/>
            <a:ext cx="1219200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Good </a:t>
            </a:r>
            <a:r>
              <a:rPr lang="en-US" altLang="zh-CN" dirty="0"/>
              <a:t>Manners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By Indira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0" name="组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任意多边形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任意多边形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任意多边形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任意多边形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任意多边形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任意多边形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任意多边形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任意多边形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任意多边形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任意多边形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任意多边形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任意多边形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组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任意多边形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任意多边形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任意多边形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任意多边形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任意多边形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任意多边形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任意多边形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任意多边形(F)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任意多边形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任意多边形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任意多边形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任意多边形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任意多边形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0651" y="-14758"/>
            <a:ext cx="1219200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750" y="2514600"/>
            <a:ext cx="8915399" cy="263824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sz="5400" dirty="0">
                <a:solidFill>
                  <a:schemeClr val="bg1"/>
                </a:solidFill>
              </a:rPr>
              <a:t>At Home Manners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9675" y="2575043"/>
            <a:ext cx="8915399" cy="1979979"/>
          </a:xfrm>
        </p:spPr>
        <p:txBody>
          <a:bodyPr rtlCol="0"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Take care of things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Keep things clean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Pay attention to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Take task seriously </a:t>
            </a: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任意多边形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任意多边形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任意多边形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任意多边形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任意多边形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任意多边形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任意多边形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任意多边形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任意多边形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任意多边形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任意多边形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任意多边形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组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任意多边形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任意多边形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任意多边形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任意多边形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任意多边形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任意多边形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任意多边形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任意多边形(F)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任意多边形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任意多边形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任意多边形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任意多边形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矩形​​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任意多边形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10460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Classroom Manners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116347"/>
            <a:ext cx="8915399" cy="3787315"/>
          </a:xfrm>
        </p:spPr>
        <p:txBody>
          <a:bodyPr rtlCol="0"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Hands are to myself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Whole body listening</a:t>
            </a:r>
            <a:endParaRPr lang="en-US" sz="5400" dirty="0">
              <a:solidFill>
                <a:schemeClr val="bg2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 on time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Act like you’re at school</a:t>
            </a: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任意多边形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任意多边形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任意多边形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任意多边形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任意多边形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任意多边形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任意多边形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任意多边形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任意多边形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任意多边形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任意多边形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任意多边形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组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任意多边形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任意多边形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任意多边形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任意多边形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任意多边形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任意多边形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任意多边形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任意多边形(F)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任意多边形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任意多边形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任意多边形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任意多边形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矩形​​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任意多边形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7510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End</a:t>
            </a:r>
            <a:b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502325"/>
            <a:ext cx="8915399" cy="2401337"/>
          </a:xfrm>
        </p:spPr>
        <p:txBody>
          <a:bodyPr rtlCol="0">
            <a:normAutofit/>
          </a:bodyPr>
          <a:lstStyle/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任意多边形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任意多边形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任意多边形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任意多边形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任意多边形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任意多边形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任意多边形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任意多边形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任意多边形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任意多边形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任意多边形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任意多边形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组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任意多边形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任意多边形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任意多边形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任意多边形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任意多边形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任意多边形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任意多边形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任意多边形(F)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任意多边形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任意多边形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任意多边形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任意多边形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矩形​​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任意多边形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62814387"/>
      </p:ext>
    </p:extLst>
  </p:cSld>
  <p:clrMapOvr>
    <a:masterClrMapping/>
  </p:clrMapOvr>
</p:sld>
</file>

<file path=ppt/theme/theme1.xml><?xml version="1.0" encoding="utf-8"?>
<a:theme xmlns:a="http://schemas.openxmlformats.org/drawingml/2006/main" name="幽光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B8F5F2-61AB-4CE6-A5E3-F34B87B0EE4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活动计划幽光设计</Template>
  <TotalTime>185</TotalTime>
  <Words>60</Words>
  <Application>Microsoft Office PowerPoint</Application>
  <PresentationFormat>宽屏</PresentationFormat>
  <Paragraphs>17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Microsoft YaHei UI</vt:lpstr>
      <vt:lpstr>Arial</vt:lpstr>
      <vt:lpstr>Calibri</vt:lpstr>
      <vt:lpstr>Wingdings 3</vt:lpstr>
      <vt:lpstr>幽光</vt:lpstr>
      <vt:lpstr>Good Manners  By Indira  </vt:lpstr>
      <vt:lpstr>At Home Manners    </vt:lpstr>
      <vt:lpstr>Classroom Manners    </vt:lpstr>
      <vt:lpstr>The End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活动计划幽光设计</dc:title>
  <dc:creator>庞 垚夫</dc:creator>
  <cp:lastModifiedBy>庞 垚夫</cp:lastModifiedBy>
  <cp:revision>1</cp:revision>
  <dcterms:created xsi:type="dcterms:W3CDTF">2020-10-12T16:32:38Z</dcterms:created>
  <dcterms:modified xsi:type="dcterms:W3CDTF">2020-10-12T19:38:08Z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