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庞 垚夫" userId="0f0109ef91b7223a" providerId="LiveId" clId="{6B48E209-175C-4407-9AB0-ECB3331A4B95}"/>
    <pc:docChg chg="custSel modSld">
      <pc:chgData name="庞 垚夫" userId="0f0109ef91b7223a" providerId="LiveId" clId="{6B48E209-175C-4407-9AB0-ECB3331A4B95}" dt="2020-10-09T17:23:33.198" v="127" actId="255"/>
      <pc:docMkLst>
        <pc:docMk/>
      </pc:docMkLst>
      <pc:sldChg chg="modSp mod">
        <pc:chgData name="庞 垚夫" userId="0f0109ef91b7223a" providerId="LiveId" clId="{6B48E209-175C-4407-9AB0-ECB3331A4B95}" dt="2020-10-09T17:16:22.758" v="99" actId="207"/>
        <pc:sldMkLst>
          <pc:docMk/>
          <pc:sldMk cId="1390970877" sldId="256"/>
        </pc:sldMkLst>
        <pc:spChg chg="mod">
          <ac:chgData name="庞 垚夫" userId="0f0109ef91b7223a" providerId="LiveId" clId="{6B48E209-175C-4407-9AB0-ECB3331A4B95}" dt="2020-10-09T17:15:12.766" v="88" actId="20577"/>
          <ac:spMkLst>
            <pc:docMk/>
            <pc:sldMk cId="1390970877" sldId="256"/>
            <ac:spMk id="2" creationId="{DD6E1E47-EDC0-4503-8606-C6159A199A14}"/>
          </ac:spMkLst>
        </pc:spChg>
        <pc:spChg chg="mod">
          <ac:chgData name="庞 垚夫" userId="0f0109ef91b7223a" providerId="LiveId" clId="{6B48E209-175C-4407-9AB0-ECB3331A4B95}" dt="2020-10-09T17:16:22.758" v="99" actId="207"/>
          <ac:spMkLst>
            <pc:docMk/>
            <pc:sldMk cId="1390970877" sldId="256"/>
            <ac:spMk id="3" creationId="{36166703-F3BE-4CE8-A652-953FE3E51919}"/>
          </ac:spMkLst>
        </pc:spChg>
      </pc:sldChg>
      <pc:sldChg chg="modSp mod">
        <pc:chgData name="庞 垚夫" userId="0f0109ef91b7223a" providerId="LiveId" clId="{6B48E209-175C-4407-9AB0-ECB3331A4B95}" dt="2020-10-09T17:19:41.504" v="104" actId="207"/>
        <pc:sldMkLst>
          <pc:docMk/>
          <pc:sldMk cId="4157857252" sldId="257"/>
        </pc:sldMkLst>
        <pc:spChg chg="mod">
          <ac:chgData name="庞 垚夫" userId="0f0109ef91b7223a" providerId="LiveId" clId="{6B48E209-175C-4407-9AB0-ECB3331A4B95}" dt="2020-09-23T20:36:25.276" v="17" actId="20577"/>
          <ac:spMkLst>
            <pc:docMk/>
            <pc:sldMk cId="4157857252" sldId="257"/>
            <ac:spMk id="2" creationId="{35E1222C-ACE0-4C55-98C9-1EBE8D873C46}"/>
          </ac:spMkLst>
        </pc:spChg>
        <pc:spChg chg="mod">
          <ac:chgData name="庞 垚夫" userId="0f0109ef91b7223a" providerId="LiveId" clId="{6B48E209-175C-4407-9AB0-ECB3331A4B95}" dt="2020-10-09T17:19:41.504" v="104" actId="207"/>
          <ac:spMkLst>
            <pc:docMk/>
            <pc:sldMk cId="4157857252" sldId="257"/>
            <ac:spMk id="3" creationId="{925186B1-BC7A-4542-A7AB-5F6703DCF785}"/>
          </ac:spMkLst>
        </pc:spChg>
      </pc:sldChg>
      <pc:sldChg chg="modSp mod">
        <pc:chgData name="庞 垚夫" userId="0f0109ef91b7223a" providerId="LiveId" clId="{6B48E209-175C-4407-9AB0-ECB3331A4B95}" dt="2020-10-09T17:22:31.518" v="107" actId="207"/>
        <pc:sldMkLst>
          <pc:docMk/>
          <pc:sldMk cId="2056387226" sldId="258"/>
        </pc:sldMkLst>
        <pc:spChg chg="mod">
          <ac:chgData name="庞 垚夫" userId="0f0109ef91b7223a" providerId="LiveId" clId="{6B48E209-175C-4407-9AB0-ECB3331A4B95}" dt="2020-09-24T17:03:17.866" v="69" actId="20577"/>
          <ac:spMkLst>
            <pc:docMk/>
            <pc:sldMk cId="2056387226" sldId="258"/>
            <ac:spMk id="2" creationId="{FB35F860-9126-453D-AB78-4558C9D89553}"/>
          </ac:spMkLst>
        </pc:spChg>
        <pc:spChg chg="mod">
          <ac:chgData name="庞 垚夫" userId="0f0109ef91b7223a" providerId="LiveId" clId="{6B48E209-175C-4407-9AB0-ECB3331A4B95}" dt="2020-10-09T17:22:31.518" v="107" actId="207"/>
          <ac:spMkLst>
            <pc:docMk/>
            <pc:sldMk cId="2056387226" sldId="258"/>
            <ac:spMk id="3" creationId="{28E5B5AB-1738-4502-B76C-020DE628D1E8}"/>
          </ac:spMkLst>
        </pc:spChg>
      </pc:sldChg>
      <pc:sldChg chg="modSp mod">
        <pc:chgData name="庞 垚夫" userId="0f0109ef91b7223a" providerId="LiveId" clId="{6B48E209-175C-4407-9AB0-ECB3331A4B95}" dt="2020-10-09T17:23:33.198" v="127" actId="255"/>
        <pc:sldMkLst>
          <pc:docMk/>
          <pc:sldMk cId="4012631992" sldId="259"/>
        </pc:sldMkLst>
        <pc:spChg chg="mod">
          <ac:chgData name="庞 垚夫" userId="0f0109ef91b7223a" providerId="LiveId" clId="{6B48E209-175C-4407-9AB0-ECB3331A4B95}" dt="2020-10-09T17:23:33.198" v="127" actId="255"/>
          <ac:spMkLst>
            <pc:docMk/>
            <pc:sldMk cId="4012631992" sldId="259"/>
            <ac:spMk id="3" creationId="{9E266BBF-B13B-45A6-BA96-7CF6362E64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E1E47-EDC0-4503-8606-C6159A199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Manners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166703-F3BE-4CE8-A652-953FE3E51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rgbClr val="F30BF3"/>
                </a:solidFill>
              </a:rPr>
              <a:t>By Leslie</a:t>
            </a:r>
          </a:p>
        </p:txBody>
      </p:sp>
    </p:spTree>
    <p:extLst>
      <p:ext uri="{BB962C8B-B14F-4D97-AF65-F5344CB8AC3E}">
        <p14:creationId xmlns:p14="http://schemas.microsoft.com/office/powerpoint/2010/main" val="139097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222C-ACE0-4C55-98C9-1EBE8D87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Home Manners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186B1-BC7A-4542-A7AB-5F6703DC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solidFill>
                  <a:srgbClr val="F30BF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Take care of things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6000" dirty="0">
              <a:solidFill>
                <a:srgbClr val="F30BF3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solidFill>
                  <a:srgbClr val="F30BF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Pay attention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5F860-9126-453D-AB78-4558C9D8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Anger Management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5B5AB-1738-4502-B76C-020DE628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rgbClr val="F30BF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Look at photos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dirty="0">
              <a:solidFill>
                <a:srgbClr val="F30BF3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rgbClr val="F30BF3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 positive self-talk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8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44341-A83A-4061-9A3C-B6886798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66BBF-B13B-45A6-BA96-7CF6362E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30BF3"/>
                </a:solidFill>
              </a:rPr>
              <a:t>The End</a:t>
            </a:r>
          </a:p>
          <a:p>
            <a:endParaRPr lang="en-US" sz="6000" dirty="0">
              <a:solidFill>
                <a:srgbClr val="F30BF3"/>
              </a:solidFill>
            </a:endParaRPr>
          </a:p>
          <a:p>
            <a:r>
              <a:rPr lang="en-US" sz="6000" dirty="0">
                <a:solidFill>
                  <a:srgbClr val="F30BF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263199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26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平面</vt:lpstr>
      <vt:lpstr>Good Manners</vt:lpstr>
      <vt:lpstr>At Home Manners</vt:lpstr>
      <vt:lpstr>Anger Management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 垚夫</dc:creator>
  <cp:lastModifiedBy>庞 垚夫</cp:lastModifiedBy>
  <cp:revision>4</cp:revision>
  <dcterms:created xsi:type="dcterms:W3CDTF">2020-09-23T20:19:10Z</dcterms:created>
  <dcterms:modified xsi:type="dcterms:W3CDTF">2020-10-09T17:31:25Z</dcterms:modified>
</cp:coreProperties>
</file>