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6"/>
  </p:notesMasterIdLst>
  <p:handoutMasterIdLst>
    <p:handoutMasterId r:id="rId7"/>
  </p:handoutMasterIdLst>
  <p:sldIdLst>
    <p:sldId id="270" r:id="rId2"/>
    <p:sldId id="275" r:id="rId3"/>
    <p:sldId id="276" r:id="rId4"/>
    <p:sldId id="277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488" autoAdjust="0"/>
  </p:normalViewPr>
  <p:slideViewPr>
    <p:cSldViewPr snapToGrid="0" snapToObjects="1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A0A7FD6B-6387-4255-95B3-8A805BCD1250}"/>
    <pc:docChg chg="custSel modSld">
      <pc:chgData name="庞 垚夫" userId="0f0109ef91b7223a" providerId="LiveId" clId="{A0A7FD6B-6387-4255-95B3-8A805BCD1250}" dt="2020-09-25T19:01:39.213" v="200" actId="20577"/>
      <pc:docMkLst>
        <pc:docMk/>
      </pc:docMkLst>
      <pc:sldChg chg="modSp mod">
        <pc:chgData name="庞 垚夫" userId="0f0109ef91b7223a" providerId="LiveId" clId="{A0A7FD6B-6387-4255-95B3-8A805BCD1250}" dt="2020-09-25T17:35:10.578" v="124" actId="255"/>
        <pc:sldMkLst>
          <pc:docMk/>
          <pc:sldMk cId="2221651646" sldId="270"/>
        </pc:sldMkLst>
        <pc:spChg chg="mod">
          <ac:chgData name="庞 垚夫" userId="0f0109ef91b7223a" providerId="LiveId" clId="{A0A7FD6B-6387-4255-95B3-8A805BCD1250}" dt="2020-09-25T17:34:56.007" v="123" actId="27636"/>
          <ac:spMkLst>
            <pc:docMk/>
            <pc:sldMk cId="2221651646" sldId="270"/>
            <ac:spMk id="4" creationId="{4A2D73A5-4430-0F47-84CE-C3324CEBA797}"/>
          </ac:spMkLst>
        </pc:spChg>
        <pc:spChg chg="mod">
          <ac:chgData name="庞 垚夫" userId="0f0109ef91b7223a" providerId="LiveId" clId="{A0A7FD6B-6387-4255-95B3-8A805BCD1250}" dt="2020-09-25T17:35:10.578" v="124" actId="255"/>
          <ac:spMkLst>
            <pc:docMk/>
            <pc:sldMk cId="2221651646" sldId="270"/>
            <ac:spMk id="5" creationId="{9107CE13-DFD5-424B-B4BF-ADF75F3976E0}"/>
          </ac:spMkLst>
        </pc:spChg>
      </pc:sldChg>
      <pc:sldChg chg="modSp mod">
        <pc:chgData name="庞 垚夫" userId="0f0109ef91b7223a" providerId="LiveId" clId="{A0A7FD6B-6387-4255-95B3-8A805BCD1250}" dt="2020-09-25T17:37:44.661" v="131" actId="5793"/>
        <pc:sldMkLst>
          <pc:docMk/>
          <pc:sldMk cId="2348235903" sldId="275"/>
        </pc:sldMkLst>
        <pc:spChg chg="mod">
          <ac:chgData name="庞 垚夫" userId="0f0109ef91b7223a" providerId="LiveId" clId="{A0A7FD6B-6387-4255-95B3-8A805BCD1250}" dt="2020-09-25T17:37:44.661" v="131" actId="5793"/>
          <ac:spMkLst>
            <pc:docMk/>
            <pc:sldMk cId="2348235903" sldId="275"/>
            <ac:spMk id="18" creationId="{F451EBE7-64A3-7E40-8C33-3C01E8EBABD2}"/>
          </ac:spMkLst>
        </pc:spChg>
      </pc:sldChg>
      <pc:sldChg chg="modSp mod">
        <pc:chgData name="庞 垚夫" userId="0f0109ef91b7223a" providerId="LiveId" clId="{A0A7FD6B-6387-4255-95B3-8A805BCD1250}" dt="2020-09-25T17:39:25.242" v="135" actId="255"/>
        <pc:sldMkLst>
          <pc:docMk/>
          <pc:sldMk cId="3624453411" sldId="276"/>
        </pc:sldMkLst>
        <pc:spChg chg="mod">
          <ac:chgData name="庞 垚夫" userId="0f0109ef91b7223a" providerId="LiveId" clId="{A0A7FD6B-6387-4255-95B3-8A805BCD1250}" dt="2020-09-25T17:39:25.242" v="135" actId="255"/>
          <ac:spMkLst>
            <pc:docMk/>
            <pc:sldMk cId="3624453411" sldId="276"/>
            <ac:spMk id="3" creationId="{D644F433-3EF1-4E4F-BB96-F79AFD5E9813}"/>
          </ac:spMkLst>
        </pc:spChg>
      </pc:sldChg>
      <pc:sldChg chg="modSp mod">
        <pc:chgData name="庞 垚夫" userId="0f0109ef91b7223a" providerId="LiveId" clId="{A0A7FD6B-6387-4255-95B3-8A805BCD1250}" dt="2020-09-25T19:01:39.213" v="200" actId="20577"/>
        <pc:sldMkLst>
          <pc:docMk/>
          <pc:sldMk cId="3863671119" sldId="277"/>
        </pc:sldMkLst>
        <pc:spChg chg="mod">
          <ac:chgData name="庞 垚夫" userId="0f0109ef91b7223a" providerId="LiveId" clId="{A0A7FD6B-6387-4255-95B3-8A805BCD1250}" dt="2020-09-25T19:01:39.213" v="200" actId="20577"/>
          <ac:spMkLst>
            <pc:docMk/>
            <pc:sldMk cId="3863671119" sldId="277"/>
            <ac:spMk id="3" creationId="{064EE22E-895D-4A9F-9B5F-C7822B42FD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4FD3F4-0FD3-4FDD-93B1-6E37022C4D3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2020/9/25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55F6AB-8B2D-4C8E-B1E3-DA8942A7744B}" type="datetime1">
              <a:rPr lang="zh-CN" altLang="en-US" smtClean="0"/>
              <a:t>2020/9/25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8A29C-844B-493A-966C-91983C18DE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3D6AE6-F73B-41E4-A43A-9BEB7FCD4A9C}" type="datetime1">
              <a:rPr lang="zh-CN" altLang="en-US" smtClean="0"/>
              <a:t>2020/9/25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0A61-79F1-4964-891C-942213FF32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ED8DF9-4541-41CA-912C-03E157EA6FDB}" type="datetime1">
              <a:rPr lang="zh-CN" altLang="en-US" smtClean="0"/>
              <a:t>2020/9/25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：形状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片占位符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(F)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：形状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ECCED4-C13D-4D1F-B8FC-A7B400CA580B}" type="datetime1">
              <a:rPr lang="zh-CN" altLang="en-US" smtClean="0"/>
              <a:t>2020/9/25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12C34A-CFB5-4FEF-8890-35108A34EACA}" type="datetime1">
              <a:rPr lang="zh-CN" altLang="en-US" smtClean="0"/>
              <a:t>2020/9/25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3A700D-9F27-410D-B1B8-E3C667347E2A}" type="datetime1">
              <a:rPr lang="zh-CN" altLang="en-US" smtClean="0"/>
              <a:t>2020/9/25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 descr="花的特写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/>
              <a:t>Anger Strategies</a:t>
            </a:r>
            <a:endParaRPr lang="zh-cn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sz="7200" dirty="0"/>
              <a:t>By Mikaela</a:t>
            </a:r>
            <a:endParaRPr lang="zh-cn" sz="7200" dirty="0"/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 rtlCol="0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Calm down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Thinking happy thoughts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7050-3A69-4A14-95D1-6F637249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F433-3EF1-4E4F-BB96-F79AFD5E98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000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0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Think of a pet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Look at photos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2445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FB791-4B3E-4FC3-9E8D-42E7980B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EE22E-895D-4A9F-9B5F-C7822B42FD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Do you like 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my PowerPoint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Slides?</a:t>
            </a:r>
          </a:p>
          <a:p>
            <a:pPr marL="0" indent="0">
              <a:buNone/>
            </a:pP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3671119"/>
      </p:ext>
    </p:extLst>
  </p:cSld>
  <p:clrMapOvr>
    <a:masterClrMapping/>
  </p:clrMapOvr>
</p:sld>
</file>

<file path=ppt/theme/theme1.xml><?xml version="1.0" encoding="utf-8"?>
<a:theme xmlns:a="http://schemas.openxmlformats.org/drawingml/2006/main" name="创意性渐变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4_TF11176810.potx" id="{3C7B3F3E-B9EE-440D-B523-D97D67C4555C}" vid="{16C82CCD-67B1-4A22-A86B-CC65FC1F835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{81F006E2-CA60-471F-A0B6-DDEC52396811}tf11176810_win32</Template>
  <TotalTime>123</TotalTime>
  <Words>29</Words>
  <Application>Microsoft Office PowerPoint</Application>
  <PresentationFormat>宽屏</PresentationFormat>
  <Paragraphs>19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 UI</vt:lpstr>
      <vt:lpstr>Arial</vt:lpstr>
      <vt:lpstr>Calibri</vt:lpstr>
      <vt:lpstr>创意性渐变 </vt:lpstr>
      <vt:lpstr>Anger Strategies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庞 垚夫</dc:creator>
  <cp:lastModifiedBy>庞 垚夫</cp:lastModifiedBy>
  <cp:revision>2</cp:revision>
  <dcterms:created xsi:type="dcterms:W3CDTF">2020-09-23T20:49:59Z</dcterms:created>
  <dcterms:modified xsi:type="dcterms:W3CDTF">2020-09-25T19:01:47Z</dcterms:modified>
</cp:coreProperties>
</file>