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9E384696-02BC-40A3-8D8C-FD2209E4B1A7}"/>
    <pc:docChg chg="custSel modSld">
      <pc:chgData name="庞 垚夫" userId="0f0109ef91b7223a" providerId="LiveId" clId="{9E384696-02BC-40A3-8D8C-FD2209E4B1A7}" dt="2020-09-25T15:38:10.688" v="83" actId="20577"/>
      <pc:docMkLst>
        <pc:docMk/>
      </pc:docMkLst>
      <pc:sldChg chg="modSp mod">
        <pc:chgData name="庞 垚夫" userId="0f0109ef91b7223a" providerId="LiveId" clId="{9E384696-02BC-40A3-8D8C-FD2209E4B1A7}" dt="2020-09-24T17:47:38.534" v="43" actId="255"/>
        <pc:sldMkLst>
          <pc:docMk/>
          <pc:sldMk cId="3004063200" sldId="256"/>
        </pc:sldMkLst>
        <pc:spChg chg="mod">
          <ac:chgData name="庞 垚夫" userId="0f0109ef91b7223a" providerId="LiveId" clId="{9E384696-02BC-40A3-8D8C-FD2209E4B1A7}" dt="2020-09-24T17:47:14.090" v="32" actId="207"/>
          <ac:spMkLst>
            <pc:docMk/>
            <pc:sldMk cId="3004063200" sldId="256"/>
            <ac:spMk id="2" creationId="{550DF06D-8122-40C7-B143-B634C03C050A}"/>
          </ac:spMkLst>
        </pc:spChg>
        <pc:spChg chg="mod">
          <ac:chgData name="庞 垚夫" userId="0f0109ef91b7223a" providerId="LiveId" clId="{9E384696-02BC-40A3-8D8C-FD2209E4B1A7}" dt="2020-09-24T17:47:38.534" v="43" actId="255"/>
          <ac:spMkLst>
            <pc:docMk/>
            <pc:sldMk cId="3004063200" sldId="256"/>
            <ac:spMk id="3" creationId="{FBB3AC25-5D0B-439F-ADEE-009F7216C342}"/>
          </ac:spMkLst>
        </pc:spChg>
      </pc:sldChg>
      <pc:sldChg chg="modSp mod">
        <pc:chgData name="庞 垚夫" userId="0f0109ef91b7223a" providerId="LiveId" clId="{9E384696-02BC-40A3-8D8C-FD2209E4B1A7}" dt="2020-09-24T17:49:05.482" v="48" actId="5793"/>
        <pc:sldMkLst>
          <pc:docMk/>
          <pc:sldMk cId="2537397300" sldId="257"/>
        </pc:sldMkLst>
        <pc:spChg chg="mod">
          <ac:chgData name="庞 垚夫" userId="0f0109ef91b7223a" providerId="LiveId" clId="{9E384696-02BC-40A3-8D8C-FD2209E4B1A7}" dt="2020-09-24T17:49:05.482" v="48" actId="5793"/>
          <ac:spMkLst>
            <pc:docMk/>
            <pc:sldMk cId="2537397300" sldId="257"/>
            <ac:spMk id="3" creationId="{6C36A941-E0EA-4F74-ADA9-B31524E43C2C}"/>
          </ac:spMkLst>
        </pc:spChg>
      </pc:sldChg>
      <pc:sldChg chg="modSp mod">
        <pc:chgData name="庞 垚夫" userId="0f0109ef91b7223a" providerId="LiveId" clId="{9E384696-02BC-40A3-8D8C-FD2209E4B1A7}" dt="2020-09-25T15:38:10.688" v="83" actId="20577"/>
        <pc:sldMkLst>
          <pc:docMk/>
          <pc:sldMk cId="3542015859" sldId="258"/>
        </pc:sldMkLst>
        <pc:spChg chg="mod">
          <ac:chgData name="庞 垚夫" userId="0f0109ef91b7223a" providerId="LiveId" clId="{9E384696-02BC-40A3-8D8C-FD2209E4B1A7}" dt="2020-09-25T15:38:10.688" v="83" actId="20577"/>
          <ac:spMkLst>
            <pc:docMk/>
            <pc:sldMk cId="3542015859" sldId="258"/>
            <ac:spMk id="3" creationId="{61780F31-9ACA-471A-81F6-6D009C565814}"/>
          </ac:spMkLst>
        </pc:spChg>
      </pc:sldChg>
      <pc:sldChg chg="modSp mod">
        <pc:chgData name="庞 垚夫" userId="0f0109ef91b7223a" providerId="LiveId" clId="{9E384696-02BC-40A3-8D8C-FD2209E4B1A7}" dt="2020-09-24T17:51:39.387" v="82" actId="20577"/>
        <pc:sldMkLst>
          <pc:docMk/>
          <pc:sldMk cId="1139561301" sldId="259"/>
        </pc:sldMkLst>
        <pc:spChg chg="mod">
          <ac:chgData name="庞 垚夫" userId="0f0109ef91b7223a" providerId="LiveId" clId="{9E384696-02BC-40A3-8D8C-FD2209E4B1A7}" dt="2020-09-24T17:51:39.387" v="82" actId="20577"/>
          <ac:spMkLst>
            <pc:docMk/>
            <pc:sldMk cId="1139561301" sldId="259"/>
            <ac:spMk id="3" creationId="{1AAF6582-3E29-4AE4-BAB9-8ACA12028E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DF06D-8122-40C7-B143-B634C03C0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Virtual Classroom Manners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3AC25-5D0B-439F-ADEE-009F7216C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chemeClr val="accent2"/>
                </a:solidFill>
              </a:rPr>
              <a:t>By Sandra</a:t>
            </a:r>
          </a:p>
        </p:txBody>
      </p:sp>
    </p:spTree>
    <p:extLst>
      <p:ext uri="{BB962C8B-B14F-4D97-AF65-F5344CB8AC3E}">
        <p14:creationId xmlns:p14="http://schemas.microsoft.com/office/powerpoint/2010/main" val="3004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E3AC-6A8D-46D9-8A99-65251DE6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6A941-E0EA-4F74-ADA9-B31524E43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on time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dirty="0">
              <a:solidFill>
                <a:schemeClr val="accent4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Keep yourself muted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A3117-9A9F-44FF-BBAA-1CD42776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80F31-9ACA-471A-81F6-6D009C5658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Turn on your video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HAVE FUN AND DO </a:t>
            </a:r>
            <a:r>
              <a:rPr lang="en-US" sz="40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YOUR BEST</a:t>
            </a:r>
            <a:endParaRPr lang="en-US" sz="40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90A6B-F633-40AD-93EF-9B573C8F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F6582-3E29-4AE4-BAB9-8ACA12028E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0070C0"/>
                </a:solidFill>
              </a:rPr>
              <a:t>The End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9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</TotalTime>
  <Words>25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水滴</vt:lpstr>
      <vt:lpstr>Virtual Classroom Manners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1</cp:revision>
  <dcterms:created xsi:type="dcterms:W3CDTF">2020-09-23T20:03:55Z</dcterms:created>
  <dcterms:modified xsi:type="dcterms:W3CDTF">2020-09-25T15:38:15Z</dcterms:modified>
</cp:coreProperties>
</file>