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PeterAndreasSerkan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FABI was 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user-avata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18288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FABI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BazFABI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