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9598600" cy="36004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lvl1pPr>
    <a:lvl2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lvl2pPr>
    <a:lvl3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lvl3pPr>
    <a:lvl4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lvl4pPr>
    <a:lvl5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lvl5pPr>
    <a:lvl6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lvl6pPr>
    <a:lvl7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lvl7pPr>
    <a:lvl8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lvl8pPr>
    <a:lvl9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00141" latinLnBrk="0">
      <a:lnSpc>
        <a:spcPct val="125000"/>
      </a:lnSpc>
      <a:defRPr sz="2100">
        <a:latin typeface="+mn-lt"/>
        <a:ea typeface="+mn-ea"/>
        <a:cs typeface="+mn-cs"/>
        <a:sym typeface="Avenir Roman"/>
      </a:defRPr>
    </a:lvl1pPr>
    <a:lvl2pPr indent="228600" defTabSz="400141" latinLnBrk="0">
      <a:lnSpc>
        <a:spcPct val="125000"/>
      </a:lnSpc>
      <a:defRPr sz="2100">
        <a:latin typeface="+mn-lt"/>
        <a:ea typeface="+mn-ea"/>
        <a:cs typeface="+mn-cs"/>
        <a:sym typeface="Avenir Roman"/>
      </a:defRPr>
    </a:lvl2pPr>
    <a:lvl3pPr indent="457200" defTabSz="400141" latinLnBrk="0">
      <a:lnSpc>
        <a:spcPct val="125000"/>
      </a:lnSpc>
      <a:defRPr sz="2100">
        <a:latin typeface="+mn-lt"/>
        <a:ea typeface="+mn-ea"/>
        <a:cs typeface="+mn-cs"/>
        <a:sym typeface="Avenir Roman"/>
      </a:defRPr>
    </a:lvl3pPr>
    <a:lvl4pPr indent="685800" defTabSz="400141" latinLnBrk="0">
      <a:lnSpc>
        <a:spcPct val="125000"/>
      </a:lnSpc>
      <a:defRPr sz="2100">
        <a:latin typeface="+mn-lt"/>
        <a:ea typeface="+mn-ea"/>
        <a:cs typeface="+mn-cs"/>
        <a:sym typeface="Avenir Roman"/>
      </a:defRPr>
    </a:lvl4pPr>
    <a:lvl5pPr indent="914400" defTabSz="400141" latinLnBrk="0">
      <a:lnSpc>
        <a:spcPct val="125000"/>
      </a:lnSpc>
      <a:defRPr sz="2100">
        <a:latin typeface="+mn-lt"/>
        <a:ea typeface="+mn-ea"/>
        <a:cs typeface="+mn-cs"/>
        <a:sym typeface="Avenir Roman"/>
      </a:defRPr>
    </a:lvl5pPr>
    <a:lvl6pPr indent="1143000" defTabSz="400141" latinLnBrk="0">
      <a:lnSpc>
        <a:spcPct val="125000"/>
      </a:lnSpc>
      <a:defRPr sz="2100">
        <a:latin typeface="+mn-lt"/>
        <a:ea typeface="+mn-ea"/>
        <a:cs typeface="+mn-cs"/>
        <a:sym typeface="Avenir Roman"/>
      </a:defRPr>
    </a:lvl6pPr>
    <a:lvl7pPr indent="1371600" defTabSz="400141" latinLnBrk="0">
      <a:lnSpc>
        <a:spcPct val="125000"/>
      </a:lnSpc>
      <a:defRPr sz="2100">
        <a:latin typeface="+mn-lt"/>
        <a:ea typeface="+mn-ea"/>
        <a:cs typeface="+mn-cs"/>
        <a:sym typeface="Avenir Roman"/>
      </a:defRPr>
    </a:lvl7pPr>
    <a:lvl8pPr indent="1600200" defTabSz="400141" latinLnBrk="0">
      <a:lnSpc>
        <a:spcPct val="125000"/>
      </a:lnSpc>
      <a:defRPr sz="2100">
        <a:latin typeface="+mn-lt"/>
        <a:ea typeface="+mn-ea"/>
        <a:cs typeface="+mn-cs"/>
        <a:sym typeface="Avenir Roman"/>
      </a:defRPr>
    </a:lvl8pPr>
    <a:lvl9pPr indent="1828800" defTabSz="400141" latinLnBrk="0">
      <a:lnSpc>
        <a:spcPct val="125000"/>
      </a:lnSpc>
      <a:defRPr sz="2100">
        <a:latin typeface="+mn-lt"/>
        <a:ea typeface="+mn-ea"/>
        <a:cs typeface="+mn-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 Blank">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5932915" y="4042171"/>
            <a:ext cx="31678881" cy="8759429"/>
          </a:xfrm>
          <a:prstGeom prst="rect">
            <a:avLst/>
          </a:prstGeom>
          <a:ln w="12700">
            <a:miter lim="400000"/>
          </a:ln>
          <a:extLst>
            <a:ext uri="{C572A759-6A51-4108-AA02-DFA0A04FC94B}">
              <ma14:wrappingTextBoxFlag xmlns:ma14="http://schemas.microsoft.com/office/mac/drawingml/2011/main" val="1"/>
            </a:ext>
          </a:extLst>
        </p:spPr>
        <p:txBody>
          <a:bodyPr lIns="40013" tIns="40013" rIns="40013" bIns="40013" anchor="ctr"/>
          <a:lstStyle/>
          <a:p>
            <a:pPr/>
            <a:r>
              <a:t>Title Text</a:t>
            </a:r>
          </a:p>
        </p:txBody>
      </p:sp>
      <p:sp>
        <p:nvSpPr>
          <p:cNvPr id="3" name="Body Level One…"/>
          <p:cNvSpPr txBox="1"/>
          <p:nvPr>
            <p:ph type="body" idx="1"/>
          </p:nvPr>
        </p:nvSpPr>
        <p:spPr>
          <a:xfrm>
            <a:off x="22102343" y="12801600"/>
            <a:ext cx="15509453" cy="23202900"/>
          </a:xfrm>
          <a:prstGeom prst="rect">
            <a:avLst/>
          </a:prstGeom>
          <a:ln w="12700">
            <a:miter lim="400000"/>
          </a:ln>
          <a:extLst>
            <a:ext uri="{C572A759-6A51-4108-AA02-DFA0A04FC94B}">
              <ma14:wrappingTextBoxFlag xmlns:ma14="http://schemas.microsoft.com/office/mac/drawingml/2011/main" val="1"/>
            </a:ext>
          </a:extLst>
        </p:spPr>
        <p:txBody>
          <a:bodyPr lIns="40013" tIns="40013" rIns="40013" bIns="40013"/>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35543771" y="34110162"/>
            <a:ext cx="1092281" cy="1150430"/>
          </a:xfrm>
          <a:prstGeom prst="rect">
            <a:avLst/>
          </a:prstGeom>
          <a:ln w="12700">
            <a:miter lim="400000"/>
          </a:ln>
        </p:spPr>
        <p:txBody>
          <a:bodyPr wrap="none" lIns="177840" tIns="177840" rIns="177840" bIns="177840">
            <a:spAutoFit/>
          </a:bodyPr>
          <a:lstStyle>
            <a:lvl1pPr algn="r">
              <a:defRPr sz="5700">
                <a:latin typeface="Times New Roman"/>
                <a:ea typeface="Times New Roman"/>
                <a:cs typeface="Times New Roman"/>
                <a:sym typeface="Times New Roman"/>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3720969" rtl="0" latinLnBrk="0">
        <a:lnSpc>
          <a:spcPct val="100000"/>
        </a:lnSpc>
        <a:spcBef>
          <a:spcPts val="0"/>
        </a:spcBef>
        <a:spcAft>
          <a:spcPts val="0"/>
        </a:spcAft>
        <a:buClrTx/>
        <a:buSzTx/>
        <a:buFontTx/>
        <a:buNone/>
        <a:tabLst/>
        <a:defRPr b="0" baseline="0" cap="none" i="0" spc="0" strike="noStrike" sz="17900" u="none">
          <a:solidFill>
            <a:srgbClr val="000000"/>
          </a:solidFill>
          <a:uFill>
            <a:solidFill>
              <a:srgbClr val="000000"/>
            </a:solidFill>
          </a:uFill>
          <a:latin typeface="Times New Roman"/>
          <a:ea typeface="Times New Roman"/>
          <a:cs typeface="Times New Roman"/>
          <a:sym typeface="Times New Roman"/>
        </a:defRPr>
      </a:lvl1pPr>
      <a:lvl2pPr marL="0" marR="0" indent="0" algn="ctr" defTabSz="3720969" rtl="0" latinLnBrk="0">
        <a:lnSpc>
          <a:spcPct val="100000"/>
        </a:lnSpc>
        <a:spcBef>
          <a:spcPts val="0"/>
        </a:spcBef>
        <a:spcAft>
          <a:spcPts val="0"/>
        </a:spcAft>
        <a:buClrTx/>
        <a:buSzTx/>
        <a:buFontTx/>
        <a:buNone/>
        <a:tabLst/>
        <a:defRPr b="0" baseline="0" cap="none" i="0" spc="0" strike="noStrike" sz="17900" u="none">
          <a:solidFill>
            <a:srgbClr val="000000"/>
          </a:solidFill>
          <a:uFill>
            <a:solidFill>
              <a:srgbClr val="000000"/>
            </a:solidFill>
          </a:uFill>
          <a:latin typeface="Times New Roman"/>
          <a:ea typeface="Times New Roman"/>
          <a:cs typeface="Times New Roman"/>
          <a:sym typeface="Times New Roman"/>
        </a:defRPr>
      </a:lvl2pPr>
      <a:lvl3pPr marL="0" marR="0" indent="0" algn="ctr" defTabSz="3720969" rtl="0" latinLnBrk="0">
        <a:lnSpc>
          <a:spcPct val="100000"/>
        </a:lnSpc>
        <a:spcBef>
          <a:spcPts val="0"/>
        </a:spcBef>
        <a:spcAft>
          <a:spcPts val="0"/>
        </a:spcAft>
        <a:buClrTx/>
        <a:buSzTx/>
        <a:buFontTx/>
        <a:buNone/>
        <a:tabLst/>
        <a:defRPr b="0" baseline="0" cap="none" i="0" spc="0" strike="noStrike" sz="17900" u="none">
          <a:solidFill>
            <a:srgbClr val="000000"/>
          </a:solidFill>
          <a:uFill>
            <a:solidFill>
              <a:srgbClr val="000000"/>
            </a:solidFill>
          </a:uFill>
          <a:latin typeface="Times New Roman"/>
          <a:ea typeface="Times New Roman"/>
          <a:cs typeface="Times New Roman"/>
          <a:sym typeface="Times New Roman"/>
        </a:defRPr>
      </a:lvl3pPr>
      <a:lvl4pPr marL="0" marR="0" indent="0" algn="ctr" defTabSz="3720969" rtl="0" latinLnBrk="0">
        <a:lnSpc>
          <a:spcPct val="100000"/>
        </a:lnSpc>
        <a:spcBef>
          <a:spcPts val="0"/>
        </a:spcBef>
        <a:spcAft>
          <a:spcPts val="0"/>
        </a:spcAft>
        <a:buClrTx/>
        <a:buSzTx/>
        <a:buFontTx/>
        <a:buNone/>
        <a:tabLst/>
        <a:defRPr b="0" baseline="0" cap="none" i="0" spc="0" strike="noStrike" sz="17900" u="none">
          <a:solidFill>
            <a:srgbClr val="000000"/>
          </a:solidFill>
          <a:uFill>
            <a:solidFill>
              <a:srgbClr val="000000"/>
            </a:solidFill>
          </a:uFill>
          <a:latin typeface="Times New Roman"/>
          <a:ea typeface="Times New Roman"/>
          <a:cs typeface="Times New Roman"/>
          <a:sym typeface="Times New Roman"/>
        </a:defRPr>
      </a:lvl4pPr>
      <a:lvl5pPr marL="0" marR="0" indent="0" algn="ctr" defTabSz="3720969" rtl="0" latinLnBrk="0">
        <a:lnSpc>
          <a:spcPct val="100000"/>
        </a:lnSpc>
        <a:spcBef>
          <a:spcPts val="0"/>
        </a:spcBef>
        <a:spcAft>
          <a:spcPts val="0"/>
        </a:spcAft>
        <a:buClrTx/>
        <a:buSzTx/>
        <a:buFontTx/>
        <a:buNone/>
        <a:tabLst/>
        <a:defRPr b="0" baseline="0" cap="none" i="0" spc="0" strike="noStrike" sz="17900" u="none">
          <a:solidFill>
            <a:srgbClr val="000000"/>
          </a:solidFill>
          <a:uFill>
            <a:solidFill>
              <a:srgbClr val="000000"/>
            </a:solidFill>
          </a:uFill>
          <a:latin typeface="Times New Roman"/>
          <a:ea typeface="Times New Roman"/>
          <a:cs typeface="Times New Roman"/>
          <a:sym typeface="Times New Roman"/>
        </a:defRPr>
      </a:lvl5pPr>
      <a:lvl6pPr marL="0" marR="0" indent="0" algn="ctr" defTabSz="3720969" rtl="0" latinLnBrk="0">
        <a:lnSpc>
          <a:spcPct val="100000"/>
        </a:lnSpc>
        <a:spcBef>
          <a:spcPts val="0"/>
        </a:spcBef>
        <a:spcAft>
          <a:spcPts val="0"/>
        </a:spcAft>
        <a:buClrTx/>
        <a:buSzTx/>
        <a:buFontTx/>
        <a:buNone/>
        <a:tabLst/>
        <a:defRPr b="0" baseline="0" cap="none" i="0" spc="0" strike="noStrike" sz="17900" u="none">
          <a:solidFill>
            <a:srgbClr val="000000"/>
          </a:solidFill>
          <a:uFill>
            <a:solidFill>
              <a:srgbClr val="000000"/>
            </a:solidFill>
          </a:uFill>
          <a:latin typeface="Times New Roman"/>
          <a:ea typeface="Times New Roman"/>
          <a:cs typeface="Times New Roman"/>
          <a:sym typeface="Times New Roman"/>
        </a:defRPr>
      </a:lvl6pPr>
      <a:lvl7pPr marL="0" marR="0" indent="0" algn="ctr" defTabSz="3720969" rtl="0" latinLnBrk="0">
        <a:lnSpc>
          <a:spcPct val="100000"/>
        </a:lnSpc>
        <a:spcBef>
          <a:spcPts val="0"/>
        </a:spcBef>
        <a:spcAft>
          <a:spcPts val="0"/>
        </a:spcAft>
        <a:buClrTx/>
        <a:buSzTx/>
        <a:buFontTx/>
        <a:buNone/>
        <a:tabLst/>
        <a:defRPr b="0" baseline="0" cap="none" i="0" spc="0" strike="noStrike" sz="17900" u="none">
          <a:solidFill>
            <a:srgbClr val="000000"/>
          </a:solidFill>
          <a:uFill>
            <a:solidFill>
              <a:srgbClr val="000000"/>
            </a:solidFill>
          </a:uFill>
          <a:latin typeface="Times New Roman"/>
          <a:ea typeface="Times New Roman"/>
          <a:cs typeface="Times New Roman"/>
          <a:sym typeface="Times New Roman"/>
        </a:defRPr>
      </a:lvl7pPr>
      <a:lvl8pPr marL="0" marR="0" indent="0" algn="ctr" defTabSz="3720969" rtl="0" latinLnBrk="0">
        <a:lnSpc>
          <a:spcPct val="100000"/>
        </a:lnSpc>
        <a:spcBef>
          <a:spcPts val="0"/>
        </a:spcBef>
        <a:spcAft>
          <a:spcPts val="0"/>
        </a:spcAft>
        <a:buClrTx/>
        <a:buSzTx/>
        <a:buFontTx/>
        <a:buNone/>
        <a:tabLst/>
        <a:defRPr b="0" baseline="0" cap="none" i="0" spc="0" strike="noStrike" sz="17900" u="none">
          <a:solidFill>
            <a:srgbClr val="000000"/>
          </a:solidFill>
          <a:uFill>
            <a:solidFill>
              <a:srgbClr val="000000"/>
            </a:solidFill>
          </a:uFill>
          <a:latin typeface="Times New Roman"/>
          <a:ea typeface="Times New Roman"/>
          <a:cs typeface="Times New Roman"/>
          <a:sym typeface="Times New Roman"/>
        </a:defRPr>
      </a:lvl8pPr>
      <a:lvl9pPr marL="0" marR="0" indent="0" algn="ctr" defTabSz="3720969" rtl="0" latinLnBrk="0">
        <a:lnSpc>
          <a:spcPct val="100000"/>
        </a:lnSpc>
        <a:spcBef>
          <a:spcPts val="0"/>
        </a:spcBef>
        <a:spcAft>
          <a:spcPts val="0"/>
        </a:spcAft>
        <a:buClrTx/>
        <a:buSzTx/>
        <a:buFontTx/>
        <a:buNone/>
        <a:tabLst/>
        <a:defRPr b="0" baseline="0" cap="none" i="0" spc="0" strike="noStrike" sz="17900" u="none">
          <a:solidFill>
            <a:srgbClr val="000000"/>
          </a:solidFill>
          <a:uFill>
            <a:solidFill>
              <a:srgbClr val="000000"/>
            </a:solidFill>
          </a:uFill>
          <a:latin typeface="Times New Roman"/>
          <a:ea typeface="Times New Roman"/>
          <a:cs typeface="Times New Roman"/>
          <a:sym typeface="Times New Roman"/>
        </a:defRPr>
      </a:lvl9pPr>
    </p:titleStyle>
    <p:bodyStyle>
      <a:lvl1pPr marL="1395905" marR="0" indent="-1395905" algn="l" defTabSz="3720969" rtl="0" latinLnBrk="0">
        <a:lnSpc>
          <a:spcPct val="100000"/>
        </a:lnSpc>
        <a:spcBef>
          <a:spcPts val="3000"/>
        </a:spcBef>
        <a:spcAft>
          <a:spcPts val="0"/>
        </a:spcAft>
        <a:buClr>
          <a:srgbClr val="000000"/>
        </a:buClr>
        <a:buSzPct val="100000"/>
        <a:buFontTx/>
        <a:buChar char="•"/>
        <a:tabLst/>
        <a:defRPr b="0" baseline="0" cap="none" i="0" spc="0" strike="noStrike" sz="13000" u="none">
          <a:solidFill>
            <a:srgbClr val="000000"/>
          </a:solidFill>
          <a:uFill>
            <a:solidFill>
              <a:srgbClr val="000000"/>
            </a:solidFill>
          </a:uFill>
          <a:latin typeface="Times New Roman"/>
          <a:ea typeface="Times New Roman"/>
          <a:cs typeface="Times New Roman"/>
          <a:sym typeface="Times New Roman"/>
        </a:defRPr>
      </a:lvl1pPr>
      <a:lvl2pPr marL="3193649" marR="0" indent="-1332437" algn="l" defTabSz="3720969" rtl="0" latinLnBrk="0">
        <a:lnSpc>
          <a:spcPct val="100000"/>
        </a:lnSpc>
        <a:spcBef>
          <a:spcPts val="3000"/>
        </a:spcBef>
        <a:spcAft>
          <a:spcPts val="0"/>
        </a:spcAft>
        <a:buClr>
          <a:srgbClr val="000000"/>
        </a:buClr>
        <a:buSzPct val="100000"/>
        <a:buFontTx/>
        <a:buChar char="•"/>
        <a:tabLst/>
        <a:defRPr b="0" baseline="0" cap="none" i="0" spc="0" strike="noStrike" sz="13000" u="none">
          <a:solidFill>
            <a:srgbClr val="000000"/>
          </a:solidFill>
          <a:uFill>
            <a:solidFill>
              <a:srgbClr val="000000"/>
            </a:solidFill>
          </a:uFill>
          <a:latin typeface="Times New Roman"/>
          <a:ea typeface="Times New Roman"/>
          <a:cs typeface="Times New Roman"/>
          <a:sym typeface="Times New Roman"/>
        </a:defRPr>
      </a:lvl2pPr>
      <a:lvl3pPr marL="4959005" marR="0" indent="-1238034" algn="l" defTabSz="3720969" rtl="0" latinLnBrk="0">
        <a:lnSpc>
          <a:spcPct val="100000"/>
        </a:lnSpc>
        <a:spcBef>
          <a:spcPts val="3000"/>
        </a:spcBef>
        <a:spcAft>
          <a:spcPts val="0"/>
        </a:spcAft>
        <a:buClr>
          <a:srgbClr val="000000"/>
        </a:buClr>
        <a:buSzPct val="100000"/>
        <a:buFontTx/>
        <a:buChar char="•"/>
        <a:tabLst/>
        <a:defRPr b="0" baseline="0" cap="none" i="0" spc="0" strike="noStrike" sz="13000" u="none">
          <a:solidFill>
            <a:srgbClr val="000000"/>
          </a:solidFill>
          <a:uFill>
            <a:solidFill>
              <a:srgbClr val="000000"/>
            </a:solidFill>
          </a:uFill>
          <a:latin typeface="Times New Roman"/>
          <a:ea typeface="Times New Roman"/>
          <a:cs typeface="Times New Roman"/>
          <a:sym typeface="Times New Roman"/>
        </a:defRPr>
      </a:lvl3pPr>
      <a:lvl4pPr marL="7073148" marR="0" indent="-1490967" algn="l" defTabSz="3720969" rtl="0" latinLnBrk="0">
        <a:lnSpc>
          <a:spcPct val="100000"/>
        </a:lnSpc>
        <a:spcBef>
          <a:spcPts val="3000"/>
        </a:spcBef>
        <a:spcAft>
          <a:spcPts val="0"/>
        </a:spcAft>
        <a:buClr>
          <a:srgbClr val="000000"/>
        </a:buClr>
        <a:buSzPct val="100000"/>
        <a:buFontTx/>
        <a:buChar char="•"/>
        <a:tabLst/>
        <a:defRPr b="0" baseline="0" cap="none" i="0" spc="0" strike="noStrike" sz="13000" u="none">
          <a:solidFill>
            <a:srgbClr val="000000"/>
          </a:solidFill>
          <a:uFill>
            <a:solidFill>
              <a:srgbClr val="000000"/>
            </a:solidFill>
          </a:uFill>
          <a:latin typeface="Times New Roman"/>
          <a:ea typeface="Times New Roman"/>
          <a:cs typeface="Times New Roman"/>
          <a:sym typeface="Times New Roman"/>
        </a:defRPr>
      </a:lvl4pPr>
      <a:lvl5pPr marL="8932033" marR="0" indent="-1488644" algn="l" defTabSz="3720969" rtl="0" latinLnBrk="0">
        <a:lnSpc>
          <a:spcPct val="100000"/>
        </a:lnSpc>
        <a:spcBef>
          <a:spcPts val="3000"/>
        </a:spcBef>
        <a:spcAft>
          <a:spcPts val="0"/>
        </a:spcAft>
        <a:buClr>
          <a:srgbClr val="000000"/>
        </a:buClr>
        <a:buSzPct val="100000"/>
        <a:buFontTx/>
        <a:buChar char="•"/>
        <a:tabLst/>
        <a:defRPr b="0" baseline="0" cap="none" i="0" spc="0" strike="noStrike" sz="13000" u="none">
          <a:solidFill>
            <a:srgbClr val="000000"/>
          </a:solidFill>
          <a:uFill>
            <a:solidFill>
              <a:srgbClr val="000000"/>
            </a:solidFill>
          </a:uFill>
          <a:latin typeface="Times New Roman"/>
          <a:ea typeface="Times New Roman"/>
          <a:cs typeface="Times New Roman"/>
          <a:sym typeface="Times New Roman"/>
        </a:defRPr>
      </a:lvl5pPr>
      <a:lvl6pPr marL="2946557" marR="0" indent="-801358" algn="l" defTabSz="3720969" rtl="0" latinLnBrk="0">
        <a:lnSpc>
          <a:spcPct val="100000"/>
        </a:lnSpc>
        <a:spcBef>
          <a:spcPts val="3000"/>
        </a:spcBef>
        <a:spcAft>
          <a:spcPts val="0"/>
        </a:spcAft>
        <a:buClr>
          <a:srgbClr val="000000"/>
        </a:buClr>
        <a:buSzPct val="171000"/>
        <a:buFontTx/>
        <a:buChar char="•"/>
        <a:tabLst/>
        <a:defRPr b="0" baseline="0" cap="none" i="0" spc="0" strike="noStrike" sz="13000" u="none">
          <a:solidFill>
            <a:srgbClr val="000000"/>
          </a:solidFill>
          <a:uFill>
            <a:solidFill>
              <a:srgbClr val="000000"/>
            </a:solidFill>
          </a:uFill>
          <a:latin typeface="Times New Roman"/>
          <a:ea typeface="Times New Roman"/>
          <a:cs typeface="Times New Roman"/>
          <a:sym typeface="Times New Roman"/>
        </a:defRPr>
      </a:lvl6pPr>
      <a:lvl7pPr marL="3257779" marR="0" indent="-801358" algn="l" defTabSz="3720969" rtl="0" latinLnBrk="0">
        <a:lnSpc>
          <a:spcPct val="100000"/>
        </a:lnSpc>
        <a:spcBef>
          <a:spcPts val="3000"/>
        </a:spcBef>
        <a:spcAft>
          <a:spcPts val="0"/>
        </a:spcAft>
        <a:buClr>
          <a:srgbClr val="000000"/>
        </a:buClr>
        <a:buSzPct val="171000"/>
        <a:buFontTx/>
        <a:buChar char="•"/>
        <a:tabLst/>
        <a:defRPr b="0" baseline="0" cap="none" i="0" spc="0" strike="noStrike" sz="13000" u="none">
          <a:solidFill>
            <a:srgbClr val="000000"/>
          </a:solidFill>
          <a:uFill>
            <a:solidFill>
              <a:srgbClr val="000000"/>
            </a:solidFill>
          </a:uFill>
          <a:latin typeface="Times New Roman"/>
          <a:ea typeface="Times New Roman"/>
          <a:cs typeface="Times New Roman"/>
          <a:sym typeface="Times New Roman"/>
        </a:defRPr>
      </a:lvl7pPr>
      <a:lvl8pPr marL="3569001" marR="0" indent="-801358" algn="l" defTabSz="3720969" rtl="0" latinLnBrk="0">
        <a:lnSpc>
          <a:spcPct val="100000"/>
        </a:lnSpc>
        <a:spcBef>
          <a:spcPts val="3000"/>
        </a:spcBef>
        <a:spcAft>
          <a:spcPts val="0"/>
        </a:spcAft>
        <a:buClr>
          <a:srgbClr val="000000"/>
        </a:buClr>
        <a:buSzPct val="171000"/>
        <a:buFontTx/>
        <a:buChar char="•"/>
        <a:tabLst/>
        <a:defRPr b="0" baseline="0" cap="none" i="0" spc="0" strike="noStrike" sz="13000" u="none">
          <a:solidFill>
            <a:srgbClr val="000000"/>
          </a:solidFill>
          <a:uFill>
            <a:solidFill>
              <a:srgbClr val="000000"/>
            </a:solidFill>
          </a:uFill>
          <a:latin typeface="Times New Roman"/>
          <a:ea typeface="Times New Roman"/>
          <a:cs typeface="Times New Roman"/>
          <a:sym typeface="Times New Roman"/>
        </a:defRPr>
      </a:lvl8pPr>
      <a:lvl9pPr marL="3880222" marR="0" indent="-801355" algn="l" defTabSz="3720969" rtl="0" latinLnBrk="0">
        <a:lnSpc>
          <a:spcPct val="100000"/>
        </a:lnSpc>
        <a:spcBef>
          <a:spcPts val="3000"/>
        </a:spcBef>
        <a:spcAft>
          <a:spcPts val="0"/>
        </a:spcAft>
        <a:buClr>
          <a:srgbClr val="000000"/>
        </a:buClr>
        <a:buSzPct val="171000"/>
        <a:buFontTx/>
        <a:buChar char="•"/>
        <a:tabLst/>
        <a:defRPr b="0" baseline="0" cap="none" i="0" spc="0" strike="noStrike" sz="13000" u="none">
          <a:solidFill>
            <a:srgbClr val="000000"/>
          </a:solidFill>
          <a:uFill>
            <a:solidFill>
              <a:srgbClr val="000000"/>
            </a:solidFill>
          </a:uFill>
          <a:latin typeface="Times New Roman"/>
          <a:ea typeface="Times New Roman"/>
          <a:cs typeface="Times New Roman"/>
          <a:sym typeface="Times New Roman"/>
        </a:defRPr>
      </a:lvl9pPr>
    </p:bodyStyle>
    <p:otherStyle>
      <a:lvl1pPr marL="0" marR="0" indent="0" algn="r" defTabSz="800282" rtl="0" latinLnBrk="0">
        <a:lnSpc>
          <a:spcPct val="100000"/>
        </a:lnSpc>
        <a:spcBef>
          <a:spcPts val="0"/>
        </a:spcBef>
        <a:spcAft>
          <a:spcPts val="0"/>
        </a:spcAft>
        <a:buClrTx/>
        <a:buSzTx/>
        <a:buFontTx/>
        <a:buNone/>
        <a:tabLst/>
        <a:defRPr b="0" baseline="0" cap="none" i="0" spc="0" strike="noStrike" sz="5700" u="none">
          <a:solidFill>
            <a:schemeClr val="tx1"/>
          </a:solidFill>
          <a:uFill>
            <a:solidFill>
              <a:srgbClr val="000000"/>
            </a:solidFill>
          </a:uFill>
          <a:latin typeface="+mn-lt"/>
          <a:ea typeface="+mn-ea"/>
          <a:cs typeface="+mn-cs"/>
          <a:sym typeface="Times New Roman"/>
        </a:defRPr>
      </a:lvl1pPr>
      <a:lvl2pPr marL="0" marR="0" indent="0" algn="r" defTabSz="800282" rtl="0" latinLnBrk="0">
        <a:lnSpc>
          <a:spcPct val="100000"/>
        </a:lnSpc>
        <a:spcBef>
          <a:spcPts val="0"/>
        </a:spcBef>
        <a:spcAft>
          <a:spcPts val="0"/>
        </a:spcAft>
        <a:buClrTx/>
        <a:buSzTx/>
        <a:buFontTx/>
        <a:buNone/>
        <a:tabLst/>
        <a:defRPr b="0" baseline="0" cap="none" i="0" spc="0" strike="noStrike" sz="5700" u="none">
          <a:solidFill>
            <a:schemeClr val="tx1"/>
          </a:solidFill>
          <a:uFill>
            <a:solidFill>
              <a:srgbClr val="000000"/>
            </a:solidFill>
          </a:uFill>
          <a:latin typeface="+mn-lt"/>
          <a:ea typeface="+mn-ea"/>
          <a:cs typeface="+mn-cs"/>
          <a:sym typeface="Times New Roman"/>
        </a:defRPr>
      </a:lvl2pPr>
      <a:lvl3pPr marL="0" marR="0" indent="0" algn="r" defTabSz="800282" rtl="0" latinLnBrk="0">
        <a:lnSpc>
          <a:spcPct val="100000"/>
        </a:lnSpc>
        <a:spcBef>
          <a:spcPts val="0"/>
        </a:spcBef>
        <a:spcAft>
          <a:spcPts val="0"/>
        </a:spcAft>
        <a:buClrTx/>
        <a:buSzTx/>
        <a:buFontTx/>
        <a:buNone/>
        <a:tabLst/>
        <a:defRPr b="0" baseline="0" cap="none" i="0" spc="0" strike="noStrike" sz="5700" u="none">
          <a:solidFill>
            <a:schemeClr val="tx1"/>
          </a:solidFill>
          <a:uFill>
            <a:solidFill>
              <a:srgbClr val="000000"/>
            </a:solidFill>
          </a:uFill>
          <a:latin typeface="+mn-lt"/>
          <a:ea typeface="+mn-ea"/>
          <a:cs typeface="+mn-cs"/>
          <a:sym typeface="Times New Roman"/>
        </a:defRPr>
      </a:lvl3pPr>
      <a:lvl4pPr marL="0" marR="0" indent="0" algn="r" defTabSz="800282" rtl="0" latinLnBrk="0">
        <a:lnSpc>
          <a:spcPct val="100000"/>
        </a:lnSpc>
        <a:spcBef>
          <a:spcPts val="0"/>
        </a:spcBef>
        <a:spcAft>
          <a:spcPts val="0"/>
        </a:spcAft>
        <a:buClrTx/>
        <a:buSzTx/>
        <a:buFontTx/>
        <a:buNone/>
        <a:tabLst/>
        <a:defRPr b="0" baseline="0" cap="none" i="0" spc="0" strike="noStrike" sz="5700" u="none">
          <a:solidFill>
            <a:schemeClr val="tx1"/>
          </a:solidFill>
          <a:uFill>
            <a:solidFill>
              <a:srgbClr val="000000"/>
            </a:solidFill>
          </a:uFill>
          <a:latin typeface="+mn-lt"/>
          <a:ea typeface="+mn-ea"/>
          <a:cs typeface="+mn-cs"/>
          <a:sym typeface="Times New Roman"/>
        </a:defRPr>
      </a:lvl4pPr>
      <a:lvl5pPr marL="0" marR="0" indent="0" algn="r" defTabSz="800282" rtl="0" latinLnBrk="0">
        <a:lnSpc>
          <a:spcPct val="100000"/>
        </a:lnSpc>
        <a:spcBef>
          <a:spcPts val="0"/>
        </a:spcBef>
        <a:spcAft>
          <a:spcPts val="0"/>
        </a:spcAft>
        <a:buClrTx/>
        <a:buSzTx/>
        <a:buFontTx/>
        <a:buNone/>
        <a:tabLst/>
        <a:defRPr b="0" baseline="0" cap="none" i="0" spc="0" strike="noStrike" sz="5700" u="none">
          <a:solidFill>
            <a:schemeClr val="tx1"/>
          </a:solidFill>
          <a:uFill>
            <a:solidFill>
              <a:srgbClr val="000000"/>
            </a:solidFill>
          </a:uFill>
          <a:latin typeface="+mn-lt"/>
          <a:ea typeface="+mn-ea"/>
          <a:cs typeface="+mn-cs"/>
          <a:sym typeface="Times New Roman"/>
        </a:defRPr>
      </a:lvl5pPr>
      <a:lvl6pPr marL="0" marR="0" indent="0" algn="r" defTabSz="800282" rtl="0" latinLnBrk="0">
        <a:lnSpc>
          <a:spcPct val="100000"/>
        </a:lnSpc>
        <a:spcBef>
          <a:spcPts val="0"/>
        </a:spcBef>
        <a:spcAft>
          <a:spcPts val="0"/>
        </a:spcAft>
        <a:buClrTx/>
        <a:buSzTx/>
        <a:buFontTx/>
        <a:buNone/>
        <a:tabLst/>
        <a:defRPr b="0" baseline="0" cap="none" i="0" spc="0" strike="noStrike" sz="5700" u="none">
          <a:solidFill>
            <a:schemeClr val="tx1"/>
          </a:solidFill>
          <a:uFill>
            <a:solidFill>
              <a:srgbClr val="000000"/>
            </a:solidFill>
          </a:uFill>
          <a:latin typeface="+mn-lt"/>
          <a:ea typeface="+mn-ea"/>
          <a:cs typeface="+mn-cs"/>
          <a:sym typeface="Times New Roman"/>
        </a:defRPr>
      </a:lvl6pPr>
      <a:lvl7pPr marL="0" marR="0" indent="0" algn="r" defTabSz="800282" rtl="0" latinLnBrk="0">
        <a:lnSpc>
          <a:spcPct val="100000"/>
        </a:lnSpc>
        <a:spcBef>
          <a:spcPts val="0"/>
        </a:spcBef>
        <a:spcAft>
          <a:spcPts val="0"/>
        </a:spcAft>
        <a:buClrTx/>
        <a:buSzTx/>
        <a:buFontTx/>
        <a:buNone/>
        <a:tabLst/>
        <a:defRPr b="0" baseline="0" cap="none" i="0" spc="0" strike="noStrike" sz="5700" u="none">
          <a:solidFill>
            <a:schemeClr val="tx1"/>
          </a:solidFill>
          <a:uFill>
            <a:solidFill>
              <a:srgbClr val="000000"/>
            </a:solidFill>
          </a:uFill>
          <a:latin typeface="+mn-lt"/>
          <a:ea typeface="+mn-ea"/>
          <a:cs typeface="+mn-cs"/>
          <a:sym typeface="Times New Roman"/>
        </a:defRPr>
      </a:lvl7pPr>
      <a:lvl8pPr marL="0" marR="0" indent="0" algn="r" defTabSz="800282" rtl="0" latinLnBrk="0">
        <a:lnSpc>
          <a:spcPct val="100000"/>
        </a:lnSpc>
        <a:spcBef>
          <a:spcPts val="0"/>
        </a:spcBef>
        <a:spcAft>
          <a:spcPts val="0"/>
        </a:spcAft>
        <a:buClrTx/>
        <a:buSzTx/>
        <a:buFontTx/>
        <a:buNone/>
        <a:tabLst/>
        <a:defRPr b="0" baseline="0" cap="none" i="0" spc="0" strike="noStrike" sz="5700" u="none">
          <a:solidFill>
            <a:schemeClr val="tx1"/>
          </a:solidFill>
          <a:uFill>
            <a:solidFill>
              <a:srgbClr val="000000"/>
            </a:solidFill>
          </a:uFill>
          <a:latin typeface="+mn-lt"/>
          <a:ea typeface="+mn-ea"/>
          <a:cs typeface="+mn-cs"/>
          <a:sym typeface="Times New Roman"/>
        </a:defRPr>
      </a:lvl8pPr>
      <a:lvl9pPr marL="0" marR="0" indent="0" algn="r" defTabSz="800282" rtl="0" latinLnBrk="0">
        <a:lnSpc>
          <a:spcPct val="100000"/>
        </a:lnSpc>
        <a:spcBef>
          <a:spcPts val="0"/>
        </a:spcBef>
        <a:spcAft>
          <a:spcPts val="0"/>
        </a:spcAft>
        <a:buClrTx/>
        <a:buSzTx/>
        <a:buFontTx/>
        <a:buNone/>
        <a:tabLst/>
        <a:defRPr b="0" baseline="0" cap="none" i="0" spc="0" strike="noStrike" sz="5700" u="none">
          <a:solidFill>
            <a:schemeClr val="tx1"/>
          </a:solidFill>
          <a:uFill>
            <a:solidFill>
              <a:srgbClr val="000000"/>
            </a:solidFill>
          </a:uFill>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 name="D36E_system.png" descr="D36E_system.png"/>
          <p:cNvPicPr>
            <a:picLocks noChangeAspect="1"/>
          </p:cNvPicPr>
          <p:nvPr/>
        </p:nvPicPr>
        <p:blipFill>
          <a:blip r:embed="rId2">
            <a:extLst/>
          </a:blip>
          <a:srcRect l="3285" t="2605" r="0" b="0"/>
          <a:stretch>
            <a:fillRect/>
          </a:stretch>
        </p:blipFill>
        <p:spPr>
          <a:xfrm>
            <a:off x="469949" y="15466020"/>
            <a:ext cx="10870819" cy="5072560"/>
          </a:xfrm>
          <a:prstGeom prst="rect">
            <a:avLst/>
          </a:prstGeom>
          <a:ln w="12700">
            <a:miter lim="400000"/>
          </a:ln>
        </p:spPr>
      </p:pic>
      <p:sp>
        <p:nvSpPr>
          <p:cNvPr id="21" name="Rectangle"/>
          <p:cNvSpPr/>
          <p:nvPr/>
        </p:nvSpPr>
        <p:spPr>
          <a:xfrm>
            <a:off x="469900" y="15147289"/>
            <a:ext cx="3248819" cy="1270001"/>
          </a:xfrm>
          <a:prstGeom prst="rect">
            <a:avLst/>
          </a:prstGeom>
          <a:solidFill>
            <a:srgbClr val="FFFFFF"/>
          </a:solidFill>
          <a:ln w="12700">
            <a:miter lim="400000"/>
          </a:ln>
        </p:spPr>
        <p:txBody>
          <a:bodyPr lIns="50800" tIns="50800" rIns="50800" bIns="50800" anchor="ctr"/>
          <a:lstStyle/>
          <a:p>
            <a:pPr/>
          </a:p>
        </p:txBody>
      </p:sp>
      <p:pic>
        <p:nvPicPr>
          <p:cNvPr id="22" name="cluster_specific_enrichment_heatmap.png" descr="cluster_specific_enrichment_heatmap.png"/>
          <p:cNvPicPr>
            <a:picLocks noChangeAspect="1"/>
          </p:cNvPicPr>
          <p:nvPr/>
        </p:nvPicPr>
        <p:blipFill>
          <a:blip r:embed="rId3">
            <a:extLst/>
          </a:blip>
          <a:srcRect l="17093" t="12159" r="22712" b="13129"/>
          <a:stretch>
            <a:fillRect/>
          </a:stretch>
        </p:blipFill>
        <p:spPr>
          <a:xfrm>
            <a:off x="11083131" y="6394449"/>
            <a:ext cx="17432184" cy="28848212"/>
          </a:xfrm>
          <a:prstGeom prst="rect">
            <a:avLst/>
          </a:prstGeom>
          <a:ln w="12700">
            <a:miter lim="400000"/>
          </a:ln>
        </p:spPr>
      </p:pic>
      <p:sp>
        <p:nvSpPr>
          <p:cNvPr id="23" name="Shape 20"/>
          <p:cNvSpPr txBox="1"/>
          <p:nvPr/>
        </p:nvSpPr>
        <p:spPr>
          <a:xfrm>
            <a:off x="1164461" y="5262157"/>
            <a:ext cx="9591920" cy="11195201"/>
          </a:xfrm>
          <a:prstGeom prst="rect">
            <a:avLst/>
          </a:prstGeom>
          <a:ln w="12700">
            <a:miter lim="400000"/>
          </a:ln>
          <a:extLst>
            <a:ext uri="{C572A759-6A51-4108-AA02-DFA0A04FC94B}">
              <ma14:wrappingTextBoxFlag xmlns:ma14="http://schemas.microsoft.com/office/mac/drawingml/2011/main" val="1"/>
            </a:ext>
          </a:extLst>
        </p:spPr>
        <p:txBody>
          <a:bodyPr lIns="333449" tIns="333449" rIns="333449" bIns="333449">
            <a:spAutoFit/>
          </a:bodyPr>
          <a:lstStyle/>
          <a:p>
            <a:pPr algn="ctr">
              <a:defRPr b="1" sz="4800" u="sng">
                <a:solidFill>
                  <a:srgbClr val="195B6B"/>
                </a:solidFill>
                <a:uFill>
                  <a:solidFill>
                    <a:srgbClr val="195B6B"/>
                  </a:solidFill>
                </a:uFill>
              </a:defRPr>
            </a:pPr>
            <a:r>
              <a:t>Introduction</a:t>
            </a:r>
            <a:endParaRPr sz="1800">
              <a:uFillTx/>
            </a:endParaRPr>
          </a:p>
          <a:p>
            <a:pPr defTabSz="400141">
              <a:defRPr sz="2500">
                <a:solidFill>
                  <a:srgbClr val="195B6B"/>
                </a:solidFill>
                <a:uFillTx/>
              </a:defRPr>
            </a:pPr>
          </a:p>
          <a:p>
            <a:pPr algn="just" defTabSz="400141">
              <a:defRPr i="1" sz="3500">
                <a:solidFill>
                  <a:srgbClr val="195B6B"/>
                </a:solidFill>
                <a:uFillTx/>
              </a:defRPr>
            </a:pPr>
            <a:r>
              <a:t>Pseudomonas syringae </a:t>
            </a:r>
            <a:r>
              <a:rPr i="0"/>
              <a:t>destroys millions of crops yearly using it’s repertoire of type-III secreted effector proteins.</a:t>
            </a:r>
          </a:p>
          <a:p>
            <a:pPr algn="ctr" defTabSz="400141">
              <a:buClr>
                <a:srgbClr val="000000"/>
              </a:buClr>
              <a:buSzPct val="125000"/>
              <a:buFont typeface="Helvetica"/>
              <a:buChar char="•"/>
              <a:defRPr sz="2600">
                <a:solidFill>
                  <a:srgbClr val="195B6B"/>
                </a:solidFill>
                <a:uFillTx/>
              </a:defRPr>
            </a:pPr>
          </a:p>
          <a:p>
            <a:pPr algn="ctr" defTabSz="400141">
              <a:buClr>
                <a:srgbClr val="000000"/>
              </a:buClr>
              <a:buSzPct val="125000"/>
              <a:buFont typeface="Helvetica"/>
              <a:buChar char="•"/>
              <a:defRPr sz="2600">
                <a:solidFill>
                  <a:srgbClr val="195B6B"/>
                </a:solidFill>
                <a:uFillTx/>
              </a:defRPr>
            </a:pPr>
          </a:p>
          <a:p>
            <a:pPr algn="ctr" defTabSz="400141">
              <a:buClr>
                <a:srgbClr val="000000"/>
              </a:buClr>
              <a:buSzPct val="125000"/>
              <a:buFont typeface="Helvetica"/>
              <a:buChar char="•"/>
              <a:defRPr sz="2600">
                <a:solidFill>
                  <a:srgbClr val="195B6B"/>
                </a:solidFill>
                <a:uFillTx/>
              </a:defRPr>
            </a:pPr>
          </a:p>
          <a:p>
            <a:pPr algn="ctr" defTabSz="400141">
              <a:buClr>
                <a:srgbClr val="000000"/>
              </a:buClr>
              <a:buSzPct val="125000"/>
              <a:buFont typeface="Helvetica"/>
              <a:buChar char="•"/>
              <a:defRPr sz="2600">
                <a:solidFill>
                  <a:srgbClr val="195B6B"/>
                </a:solidFill>
                <a:uFillTx/>
              </a:defRPr>
            </a:pPr>
          </a:p>
          <a:p>
            <a:pPr algn="ctr" defTabSz="400141">
              <a:buClr>
                <a:srgbClr val="000000"/>
              </a:buClr>
              <a:buSzPct val="125000"/>
              <a:buFont typeface="Helvetica"/>
              <a:buChar char="•"/>
              <a:defRPr sz="2600">
                <a:solidFill>
                  <a:srgbClr val="195B6B"/>
                </a:solidFill>
                <a:uFillTx/>
              </a:defRPr>
            </a:pPr>
          </a:p>
          <a:p>
            <a:pPr algn="ctr" defTabSz="400141">
              <a:buClr>
                <a:srgbClr val="000000"/>
              </a:buClr>
              <a:buSzPct val="125000"/>
              <a:buFont typeface="Helvetica"/>
              <a:buChar char="•"/>
              <a:defRPr sz="2600">
                <a:solidFill>
                  <a:srgbClr val="195B6B"/>
                </a:solidFill>
                <a:uFillTx/>
              </a:defRPr>
            </a:pPr>
          </a:p>
          <a:p>
            <a:pPr algn="ctr" defTabSz="400141">
              <a:buClr>
                <a:srgbClr val="000000"/>
              </a:buClr>
              <a:buSzPct val="125000"/>
              <a:buFont typeface="Helvetica"/>
              <a:buChar char="•"/>
              <a:defRPr sz="2600">
                <a:solidFill>
                  <a:srgbClr val="195B6B"/>
                </a:solidFill>
                <a:uFillTx/>
              </a:defRPr>
            </a:pPr>
          </a:p>
          <a:p>
            <a:pPr algn="ctr" defTabSz="400141">
              <a:buClr>
                <a:srgbClr val="000000"/>
              </a:buClr>
              <a:buSzPct val="125000"/>
              <a:buFont typeface="Helvetica"/>
              <a:buChar char="•"/>
              <a:defRPr sz="2600">
                <a:solidFill>
                  <a:srgbClr val="195B6B"/>
                </a:solidFill>
                <a:uFillTx/>
              </a:defRPr>
            </a:pPr>
          </a:p>
          <a:p>
            <a:pPr algn="ctr" defTabSz="400141">
              <a:buClr>
                <a:srgbClr val="000000"/>
              </a:buClr>
              <a:buSzPct val="125000"/>
              <a:buFont typeface="Helvetica"/>
              <a:buChar char="•"/>
              <a:defRPr sz="2600">
                <a:solidFill>
                  <a:srgbClr val="195B6B"/>
                </a:solidFill>
                <a:uFillTx/>
              </a:defRPr>
            </a:pPr>
          </a:p>
          <a:p>
            <a:pPr algn="ctr" defTabSz="400141">
              <a:buClr>
                <a:srgbClr val="000000"/>
              </a:buClr>
              <a:buSzPct val="125000"/>
              <a:buFont typeface="Helvetica"/>
              <a:buChar char="•"/>
              <a:defRPr sz="2600">
                <a:solidFill>
                  <a:srgbClr val="195B6B"/>
                </a:solidFill>
                <a:uFillTx/>
              </a:defRPr>
            </a:pPr>
          </a:p>
          <a:p>
            <a:pPr algn="ctr">
              <a:defRPr b="1" sz="3200">
                <a:solidFill>
                  <a:srgbClr val="195B6B"/>
                </a:solidFill>
                <a:uFill>
                  <a:solidFill>
                    <a:srgbClr val="195B6B"/>
                  </a:solidFill>
                </a:uFill>
              </a:defRPr>
            </a:pPr>
            <a:endParaRPr>
              <a:uFillTx/>
            </a:endParaRPr>
          </a:p>
          <a:p>
            <a:pPr algn="ctr">
              <a:defRPr b="1" sz="2600">
                <a:solidFill>
                  <a:srgbClr val="195B6B"/>
                </a:solidFill>
                <a:uFillTx/>
              </a:defRPr>
            </a:pPr>
          </a:p>
          <a:p>
            <a:pPr algn="just">
              <a:defRPr b="1" sz="3100">
                <a:solidFill>
                  <a:srgbClr val="195B6B"/>
                </a:solidFill>
                <a:uFillTx/>
              </a:defRPr>
            </a:pPr>
            <a:endParaRPr sz="2600"/>
          </a:p>
          <a:p>
            <a:pPr algn="just">
              <a:defRPr b="1" sz="3500">
                <a:solidFill>
                  <a:srgbClr val="195B6B"/>
                </a:solidFill>
                <a:uFillTx/>
              </a:defRPr>
            </a:pPr>
            <a:r>
              <a:t>But does each effector induce a </a:t>
            </a:r>
            <a:r>
              <a:rPr i="1"/>
              <a:t>unique </a:t>
            </a:r>
            <a:r>
              <a:t>transcriptional response in the plant?</a:t>
            </a:r>
          </a:p>
          <a:p>
            <a:pPr algn="ctr">
              <a:defRPr sz="3100">
                <a:solidFill>
                  <a:srgbClr val="195B6B"/>
                </a:solidFill>
                <a:uFillTx/>
              </a:defRPr>
            </a:pPr>
          </a:p>
          <a:p>
            <a:pPr algn="just">
              <a:defRPr sz="3500">
                <a:solidFill>
                  <a:srgbClr val="195B6B"/>
                </a:solidFill>
                <a:uFillTx/>
              </a:defRPr>
            </a:pPr>
            <a:r>
              <a:t>We’ve have a system to</a:t>
            </a:r>
          </a:p>
          <a:p>
            <a:pPr algn="just">
              <a:defRPr sz="3500">
                <a:solidFill>
                  <a:srgbClr val="195B6B"/>
                </a:solidFill>
                <a:uFillTx/>
              </a:defRPr>
            </a:pPr>
            <a:r>
              <a:t>answer that question:</a:t>
            </a:r>
          </a:p>
        </p:txBody>
      </p:sp>
      <p:sp>
        <p:nvSpPr>
          <p:cNvPr id="24" name="Shape 21"/>
          <p:cNvSpPr txBox="1"/>
          <p:nvPr/>
        </p:nvSpPr>
        <p:spPr>
          <a:xfrm>
            <a:off x="28846983" y="5293921"/>
            <a:ext cx="9603566" cy="14243201"/>
          </a:xfrm>
          <a:prstGeom prst="rect">
            <a:avLst/>
          </a:prstGeom>
          <a:ln w="12700">
            <a:miter lim="400000"/>
          </a:ln>
          <a:extLst>
            <a:ext uri="{C572A759-6A51-4108-AA02-DFA0A04FC94B}">
              <ma14:wrappingTextBoxFlag xmlns:ma14="http://schemas.microsoft.com/office/mac/drawingml/2011/main" val="1"/>
            </a:ext>
          </a:extLst>
        </p:spPr>
        <p:txBody>
          <a:bodyPr lIns="333449" tIns="333449" rIns="333449" bIns="333449">
            <a:spAutoFit/>
          </a:bodyPr>
          <a:lstStyle/>
          <a:p>
            <a:pPr algn="ctr">
              <a:defRPr b="1" sz="4800" u="sng">
                <a:solidFill>
                  <a:srgbClr val="195B6B"/>
                </a:solidFill>
                <a:uFill>
                  <a:solidFill>
                    <a:srgbClr val="195B6B"/>
                  </a:solidFill>
                </a:uFill>
              </a:defRPr>
            </a:pPr>
            <a:r>
              <a:t>Discussion</a:t>
            </a:r>
            <a:endParaRPr>
              <a:uFillTx/>
            </a:endParaRPr>
          </a:p>
          <a:p>
            <a:pPr>
              <a:buClr>
                <a:srgbClr val="000000"/>
              </a:buClr>
              <a:buSzPct val="125000"/>
              <a:buChar char="•"/>
              <a:defRPr b="1" sz="2500">
                <a:solidFill>
                  <a:srgbClr val="195B6B"/>
                </a:solidFill>
                <a:uFill>
                  <a:solidFill>
                    <a:srgbClr val="195B6B"/>
                  </a:solidFill>
                </a:uFill>
              </a:defRPr>
            </a:pPr>
          </a:p>
          <a:p>
            <a:pPr>
              <a:defRPr sz="2800">
                <a:solidFill>
                  <a:srgbClr val="195B6B"/>
                </a:solidFill>
                <a:uFill>
                  <a:solidFill>
                    <a:srgbClr val="195B6B"/>
                  </a:solidFill>
                </a:uFill>
              </a:defRPr>
            </a:pPr>
            <a:r>
              <a:t>Or maybe a brief summary, whatever makes more sense</a:t>
            </a:r>
            <a:r>
              <a:rPr>
                <a:uFillTx/>
              </a:rPr>
              <a:t> for your poster. This is where you help your viewer understand what your results mean, and how they address your question. You’ll want to bring this back to your hypothesis or aims, to remind people of what you were trying to do.</a:t>
            </a:r>
            <a:endParaRPr>
              <a:uFillTx/>
            </a:endParaRPr>
          </a:p>
          <a:p>
            <a:pPr>
              <a:defRPr sz="2800">
                <a:solidFill>
                  <a:srgbClr val="195B6B"/>
                </a:solidFill>
                <a:uFillTx/>
              </a:defRPr>
            </a:pPr>
          </a:p>
          <a:p>
            <a:pPr>
              <a:defRPr sz="2800">
                <a:solidFill>
                  <a:srgbClr val="195B6B"/>
                </a:solidFill>
                <a:uFillTx/>
              </a:defRPr>
            </a:pPr>
            <a:r>
              <a:t>This part might be wordier than the others, so maybe you won’t have a figure in it, but make sure it doesn’t turn into a massive wall of text. If you find yourself tempted to decrease the font size or shrink your figures into teensy unintelligible specks so you can fit more words, STOP. Think about the core message, and focus on that. Save the rest for the paper.</a:t>
            </a: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lgn="ctr">
              <a:defRPr sz="2400">
                <a:solidFill>
                  <a:srgbClr val="195B6B"/>
                </a:solidFill>
                <a:uFillTx/>
              </a:defRPr>
            </a:pPr>
            <a:r>
              <a:t>You can even caption it. You know you want to.</a:t>
            </a:r>
          </a:p>
        </p:txBody>
      </p:sp>
      <p:sp>
        <p:nvSpPr>
          <p:cNvPr id="25" name="Shape 22"/>
          <p:cNvSpPr txBox="1"/>
          <p:nvPr/>
        </p:nvSpPr>
        <p:spPr>
          <a:xfrm>
            <a:off x="1090893" y="20935103"/>
            <a:ext cx="9628917" cy="4857901"/>
          </a:xfrm>
          <a:prstGeom prst="rect">
            <a:avLst/>
          </a:prstGeom>
          <a:ln w="12700">
            <a:miter lim="400000"/>
          </a:ln>
          <a:extLst>
            <a:ext uri="{C572A759-6A51-4108-AA02-DFA0A04FC94B}">
              <ma14:wrappingTextBoxFlag xmlns:ma14="http://schemas.microsoft.com/office/mac/drawingml/2011/main" val="1"/>
            </a:ext>
          </a:extLst>
        </p:spPr>
        <p:txBody>
          <a:bodyPr lIns="333449" tIns="333449" rIns="333449" bIns="333449">
            <a:spAutoFit/>
          </a:bodyPr>
          <a:lstStyle/>
          <a:p>
            <a:pPr algn="ctr" defTabSz="400141">
              <a:defRPr b="1" sz="4800" u="sng">
                <a:solidFill>
                  <a:srgbClr val="195B6B"/>
                </a:solidFill>
                <a:uFillTx/>
              </a:defRPr>
            </a:pPr>
            <a:r>
              <a:t>Project Outline</a:t>
            </a:r>
            <a:endParaRPr sz="1800"/>
          </a:p>
          <a:p>
            <a:pPr defTabSz="400141">
              <a:defRPr b="1" sz="2500">
                <a:solidFill>
                  <a:srgbClr val="195B6B"/>
                </a:solidFill>
                <a:uFillTx/>
              </a:defRPr>
            </a:pPr>
          </a:p>
          <a:p>
            <a:pPr marL="228600" indent="-228600" defTabSz="400141">
              <a:buSzPct val="100000"/>
              <a:buChar char="•"/>
              <a:defRPr sz="3100">
                <a:solidFill>
                  <a:srgbClr val="195B6B"/>
                </a:solidFill>
                <a:uFillTx/>
              </a:defRPr>
            </a:pPr>
            <a:r>
              <a:t>Infect </a:t>
            </a:r>
            <a:r>
              <a:rPr i="1"/>
              <a:t>A. thaliana </a:t>
            </a:r>
            <a:r>
              <a:t>with </a:t>
            </a:r>
            <a:r>
              <a:rPr i="1"/>
              <a:t>P. syringae</a:t>
            </a:r>
            <a:r>
              <a:t> effectors HopN1, HopB1, and HopAB1 individually (with an effector-less strain and 10 mM MgSO4 as controls).</a:t>
            </a:r>
          </a:p>
          <a:p>
            <a:pPr defTabSz="400141">
              <a:defRPr sz="1700">
                <a:solidFill>
                  <a:srgbClr val="195B6B"/>
                </a:solidFill>
                <a:uFillTx/>
              </a:defRPr>
            </a:pPr>
          </a:p>
          <a:p>
            <a:pPr marL="228600" indent="-228600" defTabSz="400141">
              <a:buSzPct val="100000"/>
              <a:buChar char="•"/>
              <a:defRPr sz="3100">
                <a:solidFill>
                  <a:srgbClr val="195B6B"/>
                </a:solidFill>
                <a:uFillTx/>
              </a:defRPr>
            </a:pPr>
            <a:r>
              <a:t>Sequence and analyse the plant’s RNA to profile each effector’s induced transcriptional response.</a:t>
            </a:r>
          </a:p>
        </p:txBody>
      </p:sp>
      <p:sp>
        <p:nvSpPr>
          <p:cNvPr id="26" name="Shape 23"/>
          <p:cNvSpPr txBox="1"/>
          <p:nvPr/>
        </p:nvSpPr>
        <p:spPr>
          <a:xfrm>
            <a:off x="11691301" y="5165320"/>
            <a:ext cx="16215998" cy="1403501"/>
          </a:xfrm>
          <a:prstGeom prst="rect">
            <a:avLst/>
          </a:prstGeom>
          <a:ln w="12700">
            <a:miter lim="400000"/>
          </a:ln>
          <a:extLst>
            <a:ext uri="{C572A759-6A51-4108-AA02-DFA0A04FC94B}">
              <ma14:wrappingTextBoxFlag xmlns:ma14="http://schemas.microsoft.com/office/mac/drawingml/2011/main" val="1"/>
            </a:ext>
          </a:extLst>
        </p:spPr>
        <p:txBody>
          <a:bodyPr lIns="333449" tIns="333449" rIns="333449" bIns="333449">
            <a:spAutoFit/>
          </a:bodyPr>
          <a:lstStyle>
            <a:lvl1pPr algn="ctr">
              <a:defRPr b="1" sz="4800" u="sng">
                <a:solidFill>
                  <a:srgbClr val="195B6B"/>
                </a:solidFill>
                <a:uFill>
                  <a:solidFill>
                    <a:srgbClr val="195B6B"/>
                  </a:solidFill>
                </a:uFill>
              </a:defRPr>
            </a:lvl1pPr>
          </a:lstStyle>
          <a:p>
            <a:pPr/>
            <a:r>
              <a:t>Results</a:t>
            </a:r>
          </a:p>
        </p:txBody>
      </p:sp>
      <p:sp>
        <p:nvSpPr>
          <p:cNvPr id="27" name="Shape 25"/>
          <p:cNvSpPr txBox="1"/>
          <p:nvPr/>
        </p:nvSpPr>
        <p:spPr>
          <a:xfrm>
            <a:off x="2314640" y="582330"/>
            <a:ext cx="34974086" cy="4117991"/>
          </a:xfrm>
          <a:prstGeom prst="rect">
            <a:avLst/>
          </a:prstGeom>
          <a:ln w="12700">
            <a:miter lim="400000"/>
          </a:ln>
          <a:extLst>
            <a:ext uri="{C572A759-6A51-4108-AA02-DFA0A04FC94B}">
              <ma14:wrappingTextBoxFlag xmlns:ma14="http://schemas.microsoft.com/office/mac/drawingml/2011/main" val="1"/>
            </a:ext>
          </a:extLst>
        </p:spPr>
        <p:txBody>
          <a:bodyPr lIns="33345" tIns="33345" rIns="33345" bIns="33345">
            <a:spAutoFit/>
          </a:bodyPr>
          <a:lstStyle/>
          <a:p>
            <a:pPr algn="ctr" defTabSz="400141">
              <a:defRPr b="1" i="1" sz="8400">
                <a:solidFill>
                  <a:srgbClr val="195B6B"/>
                </a:solidFill>
                <a:uFillTx/>
              </a:defRPr>
            </a:pPr>
            <a:r>
              <a:t>Pseudomonas syringae </a:t>
            </a:r>
            <a:r>
              <a:rPr i="0"/>
              <a:t>Type-III Secreted Effectors Elicit Unique Transcriptional Responses in </a:t>
            </a:r>
            <a:r>
              <a:t>Arabidopsis thaliana</a:t>
            </a:r>
            <a:r>
              <a:rPr i="0"/>
              <a:t> </a:t>
            </a:r>
            <a:endParaRPr sz="1800"/>
          </a:p>
          <a:p>
            <a:pPr algn="ctr" defTabSz="400141">
              <a:defRPr b="1" sz="4200">
                <a:solidFill>
                  <a:srgbClr val="195B6B"/>
                </a:solidFill>
                <a:uFillTx/>
              </a:defRPr>
            </a:pPr>
          </a:p>
          <a:p>
            <a:pPr algn="ctr" defTabSz="400141">
              <a:defRPr b="1" sz="5600">
                <a:solidFill>
                  <a:srgbClr val="195B6B"/>
                </a:solidFill>
                <a:uFillTx/>
              </a:defRPr>
            </a:pPr>
            <a:r>
              <a:t>Nicholas Garcia, Pauline Wang, Calvin Mok, Darrell Desveaux, David Guttman</a:t>
            </a:r>
          </a:p>
        </p:txBody>
      </p:sp>
      <p:sp>
        <p:nvSpPr>
          <p:cNvPr id="28" name="Shape 26"/>
          <p:cNvSpPr txBox="1"/>
          <p:nvPr/>
        </p:nvSpPr>
        <p:spPr>
          <a:xfrm>
            <a:off x="25194583" y="27379395"/>
            <a:ext cx="13219396" cy="2165501"/>
          </a:xfrm>
          <a:prstGeom prst="rect">
            <a:avLst/>
          </a:prstGeom>
          <a:ln w="12700">
            <a:miter lim="400000"/>
          </a:ln>
          <a:extLst>
            <a:ext uri="{C572A759-6A51-4108-AA02-DFA0A04FC94B}">
              <ma14:wrappingTextBoxFlag xmlns:ma14="http://schemas.microsoft.com/office/mac/drawingml/2011/main" val="1"/>
            </a:ext>
          </a:extLst>
        </p:spPr>
        <p:txBody>
          <a:bodyPr lIns="333449" tIns="333449" rIns="333449" bIns="333449">
            <a:spAutoFit/>
          </a:bodyPr>
          <a:lstStyle/>
          <a:p>
            <a:pPr algn="ctr">
              <a:defRPr b="1" sz="3200">
                <a:solidFill>
                  <a:srgbClr val="195B6B"/>
                </a:solidFill>
                <a:uFill>
                  <a:solidFill>
                    <a:srgbClr val="195B6B"/>
                  </a:solidFill>
                </a:uFill>
              </a:defRPr>
            </a:pPr>
            <a:r>
              <a:t>References</a:t>
            </a:r>
            <a:endParaRPr sz="1800">
              <a:uFillTx/>
            </a:endParaRPr>
          </a:p>
          <a:p>
            <a:pPr>
              <a:defRPr b="1" sz="1200">
                <a:solidFill>
                  <a:srgbClr val="195B6B"/>
                </a:solidFill>
                <a:uFill>
                  <a:solidFill>
                    <a:srgbClr val="195B6B"/>
                  </a:solidFill>
                </a:uFill>
              </a:defRPr>
            </a:pPr>
          </a:p>
          <a:p>
            <a:pPr>
              <a:buClr>
                <a:srgbClr val="195B6B"/>
              </a:buClr>
              <a:buSzPct val="100000"/>
              <a:buAutoNum type="arabicPeriod" startAt="1"/>
              <a:defRPr sz="1800">
                <a:solidFill>
                  <a:srgbClr val="195B6B"/>
                </a:solidFill>
                <a:uFill>
                  <a:solidFill>
                    <a:srgbClr val="195B6B"/>
                  </a:solidFill>
                </a:uFill>
              </a:defRPr>
            </a:pPr>
            <a:r>
              <a:t> this can be in a super tiny font</a:t>
            </a:r>
            <a:endParaRPr>
              <a:uFillTx/>
            </a:endParaRPr>
          </a:p>
          <a:p>
            <a:pPr>
              <a:buClr>
                <a:srgbClr val="195B6B"/>
              </a:buClr>
              <a:buSzPct val="100000"/>
              <a:buAutoNum type="arabicPeriod" startAt="1"/>
              <a:defRPr sz="1800">
                <a:solidFill>
                  <a:srgbClr val="195B6B"/>
                </a:solidFill>
                <a:uFill>
                  <a:solidFill>
                    <a:srgbClr val="195B6B"/>
                  </a:solidFill>
                </a:uFill>
              </a:defRPr>
            </a:pPr>
            <a:r>
              <a:t> if necessary, you can go down as low as 14pt for this part</a:t>
            </a:r>
            <a:endParaRPr>
              <a:uFillTx/>
            </a:endParaRPr>
          </a:p>
          <a:p>
            <a:pPr>
              <a:buClr>
                <a:srgbClr val="195B6B"/>
              </a:buClr>
              <a:buSzPct val="100000"/>
              <a:buAutoNum type="arabicPeriod" startAt="1"/>
              <a:defRPr sz="1800">
                <a:solidFill>
                  <a:srgbClr val="195B6B"/>
                </a:solidFill>
                <a:uFill>
                  <a:solidFill>
                    <a:srgbClr val="195B6B"/>
                  </a:solidFill>
                </a:uFill>
              </a:defRPr>
            </a:pPr>
            <a:r>
              <a:t> but make sure you cite everything properly!</a:t>
            </a:r>
          </a:p>
        </p:txBody>
      </p:sp>
      <p:sp>
        <p:nvSpPr>
          <p:cNvPr id="29" name="Shape 28"/>
          <p:cNvSpPr txBox="1"/>
          <p:nvPr/>
        </p:nvSpPr>
        <p:spPr>
          <a:xfrm>
            <a:off x="1061240" y="25647634"/>
            <a:ext cx="9591921" cy="5823101"/>
          </a:xfrm>
          <a:prstGeom prst="rect">
            <a:avLst/>
          </a:prstGeom>
          <a:ln w="12700">
            <a:miter lim="400000"/>
          </a:ln>
          <a:extLst>
            <a:ext uri="{C572A759-6A51-4108-AA02-DFA0A04FC94B}">
              <ma14:wrappingTextBoxFlag xmlns:ma14="http://schemas.microsoft.com/office/mac/drawingml/2011/main" val="1"/>
            </a:ext>
          </a:extLst>
        </p:spPr>
        <p:txBody>
          <a:bodyPr lIns="333449" tIns="333449" rIns="333449" bIns="333449">
            <a:spAutoFit/>
          </a:bodyPr>
          <a:lstStyle/>
          <a:p>
            <a:pPr algn="ctr">
              <a:defRPr b="1" sz="4800" u="sng">
                <a:solidFill>
                  <a:srgbClr val="195B6B"/>
                </a:solidFill>
                <a:uFillTx/>
              </a:defRPr>
            </a:pPr>
            <a:r>
              <a:t>Methods</a:t>
            </a:r>
          </a:p>
          <a:p>
            <a:pPr>
              <a:defRPr b="1" sz="3200">
                <a:solidFill>
                  <a:srgbClr val="195B6B"/>
                </a:solidFill>
                <a:uFill>
                  <a:solidFill>
                    <a:srgbClr val="195B6B"/>
                  </a:solidFill>
                </a:uFill>
              </a:defRPr>
            </a:pPr>
          </a:p>
          <a:p>
            <a:pPr>
              <a:defRPr b="1" sz="2800">
                <a:solidFill>
                  <a:srgbClr val="195B6B"/>
                </a:solidFill>
                <a:uFill>
                  <a:solidFill>
                    <a:srgbClr val="195B6B"/>
                  </a:solidFill>
                </a:uFill>
              </a:defRPr>
            </a:pPr>
            <a:r>
              <a:rPr sz="3200"/>
              <a:t>Wet Lab Work</a:t>
            </a:r>
            <a:endParaRPr>
              <a:uFillTx/>
            </a:endParaRPr>
          </a:p>
          <a:p>
            <a:pPr defTabSz="400141">
              <a:defRPr b="1" sz="2800">
                <a:solidFill>
                  <a:srgbClr val="195B6B"/>
                </a:solidFill>
                <a:uFill>
                  <a:solidFill>
                    <a:srgbClr val="195B6B"/>
                  </a:solidFill>
                </a:uFill>
              </a:defRPr>
            </a:pPr>
          </a:p>
          <a:p>
            <a:pPr defTabSz="400141">
              <a:defRPr sz="2800">
                <a:solidFill>
                  <a:srgbClr val="195B6B"/>
                </a:solidFill>
                <a:uFillTx/>
              </a:defRPr>
            </a:pPr>
            <a:endParaRPr b="1"/>
          </a:p>
          <a:p>
            <a:pPr defTabSz="400141">
              <a:defRPr b="1" sz="2800">
                <a:solidFill>
                  <a:srgbClr val="195B6B"/>
                </a:solidFill>
                <a:uFillTx/>
              </a:defRPr>
            </a:pPr>
          </a:p>
          <a:p>
            <a:pPr defTabSz="400141">
              <a:defRPr b="1" sz="2800">
                <a:solidFill>
                  <a:srgbClr val="195B6B"/>
                </a:solidFill>
                <a:uFillTx/>
              </a:defRPr>
            </a:pPr>
          </a:p>
          <a:p>
            <a:pPr defTabSz="400141">
              <a:defRPr b="1" sz="2800">
                <a:solidFill>
                  <a:srgbClr val="195B6B"/>
                </a:solidFill>
                <a:uFillTx/>
              </a:defRPr>
            </a:pPr>
            <a:r>
              <a:t>RNA-Seq Pipeline</a:t>
            </a:r>
          </a:p>
          <a:p>
            <a:pPr defTabSz="400141">
              <a:defRPr b="1" sz="2800">
                <a:solidFill>
                  <a:srgbClr val="195B6B"/>
                </a:solidFill>
                <a:uFillTx/>
              </a:defRPr>
            </a:pPr>
          </a:p>
          <a:p>
            <a:pPr defTabSz="400141">
              <a:defRPr sz="2800">
                <a:solidFill>
                  <a:srgbClr val="195B6B"/>
                </a:solidFill>
                <a:uFillTx/>
              </a:defRPr>
            </a:pPr>
            <a:r>
              <a:t>Always use as little text as possible to get your point across. Let diagrams, figures, and graphs tell the story. </a:t>
            </a:r>
          </a:p>
        </p:txBody>
      </p:sp>
      <p:sp>
        <p:nvSpPr>
          <p:cNvPr id="30" name="Shape 29"/>
          <p:cNvSpPr txBox="1"/>
          <p:nvPr/>
        </p:nvSpPr>
        <p:spPr>
          <a:xfrm>
            <a:off x="25194583" y="29984820"/>
            <a:ext cx="13219396" cy="1987701"/>
          </a:xfrm>
          <a:prstGeom prst="rect">
            <a:avLst/>
          </a:prstGeom>
          <a:ln w="12700">
            <a:miter lim="400000"/>
          </a:ln>
          <a:extLst>
            <a:ext uri="{C572A759-6A51-4108-AA02-DFA0A04FC94B}">
              <ma14:wrappingTextBoxFlag xmlns:ma14="http://schemas.microsoft.com/office/mac/drawingml/2011/main" val="1"/>
            </a:ext>
          </a:extLst>
        </p:spPr>
        <p:txBody>
          <a:bodyPr lIns="333449" tIns="333449" rIns="333449" bIns="333449">
            <a:spAutoFit/>
          </a:bodyPr>
          <a:lstStyle/>
          <a:p>
            <a:pPr algn="ctr">
              <a:defRPr b="1" sz="3200">
                <a:solidFill>
                  <a:srgbClr val="195B6B"/>
                </a:solidFill>
                <a:uFill>
                  <a:solidFill>
                    <a:srgbClr val="195B6B"/>
                  </a:solidFill>
                </a:uFill>
              </a:defRPr>
            </a:pPr>
            <a:r>
              <a:t>Acknowledgements</a:t>
            </a:r>
            <a:endParaRPr sz="1800">
              <a:uFillTx/>
            </a:endParaRPr>
          </a:p>
          <a:p>
            <a:pPr algn="ctr">
              <a:defRPr b="1" sz="1800">
                <a:solidFill>
                  <a:srgbClr val="195B6B"/>
                </a:solidFill>
                <a:uFill>
                  <a:solidFill>
                    <a:srgbClr val="195B6B"/>
                  </a:solidFill>
                </a:uFill>
              </a:defRPr>
            </a:pPr>
          </a:p>
          <a:p>
            <a:pPr algn="ctr">
              <a:defRPr sz="1800">
                <a:solidFill>
                  <a:srgbClr val="195B6B"/>
                </a:solidFill>
                <a:uFill>
                  <a:solidFill>
                    <a:srgbClr val="195B6B"/>
                  </a:solidFill>
                </a:uFill>
              </a:defRPr>
            </a:pPr>
            <a:r>
              <a:t>This part can be smaller too, but make sure you acknowledge the people who helped you - it’s only polite! If you need to add big logos for your funding agencies or school, put them here instead of in your title area. It just looks nicer.</a:t>
            </a:r>
          </a:p>
        </p:txBody>
      </p:sp>
      <p:sp>
        <p:nvSpPr>
          <p:cNvPr id="31" name="Shape 31"/>
          <p:cNvSpPr txBox="1"/>
          <p:nvPr/>
        </p:nvSpPr>
        <p:spPr>
          <a:xfrm>
            <a:off x="2771691" y="10966949"/>
            <a:ext cx="6171019" cy="279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800">
                <a:solidFill>
                  <a:srgbClr val="FFFFFF"/>
                </a:solidFill>
                <a:uFillTx/>
              </a:defRPr>
            </a:lvl1pPr>
          </a:lstStyle>
          <a:p>
            <a:pPr/>
            <a:r>
              <a:t>A diagram here can help illustrate the main problem.</a:t>
            </a:r>
          </a:p>
        </p:txBody>
      </p:sp>
      <p:sp>
        <p:nvSpPr>
          <p:cNvPr id="32" name="Shape 38"/>
          <p:cNvSpPr/>
          <p:nvPr/>
        </p:nvSpPr>
        <p:spPr>
          <a:xfrm>
            <a:off x="29890405" y="13214322"/>
            <a:ext cx="7440939" cy="5135936"/>
          </a:xfrm>
          <a:prstGeom prst="rect">
            <a:avLst/>
          </a:prstGeom>
          <a:solidFill>
            <a:srgbClr val="195B6B"/>
          </a:solidFill>
          <a:ln w="12700">
            <a:miter lim="400000"/>
          </a:ln>
        </p:spPr>
        <p:txBody>
          <a:bodyPr lIns="50800" tIns="50800" rIns="50800" bIns="50800" anchor="ctr"/>
          <a:lstStyle/>
          <a:p>
            <a:pPr algn="ctr">
              <a:defRPr sz="1800">
                <a:uFillTx/>
              </a:defRPr>
            </a:pPr>
          </a:p>
        </p:txBody>
      </p:sp>
      <p:sp>
        <p:nvSpPr>
          <p:cNvPr id="33" name="Shape 39"/>
          <p:cNvSpPr txBox="1"/>
          <p:nvPr/>
        </p:nvSpPr>
        <p:spPr>
          <a:xfrm>
            <a:off x="29896885" y="15112623"/>
            <a:ext cx="7440942" cy="279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800">
                <a:solidFill>
                  <a:srgbClr val="FFFFFF"/>
                </a:solidFill>
                <a:uFillTx/>
              </a:defRPr>
            </a:lvl1pPr>
          </a:lstStyle>
          <a:p>
            <a:pPr/>
            <a:r>
              <a:t>It wouldn’t kill you to have an image here too.</a:t>
            </a:r>
          </a:p>
        </p:txBody>
      </p:sp>
      <p:pic>
        <p:nvPicPr>
          <p:cNvPr id="34" name="image1.jpeg" descr="image1.jpeg"/>
          <p:cNvPicPr>
            <a:picLocks noChangeAspect="1"/>
          </p:cNvPicPr>
          <p:nvPr/>
        </p:nvPicPr>
        <p:blipFill>
          <a:blip r:embed="rId4">
            <a:extLst/>
          </a:blip>
          <a:stretch>
            <a:fillRect/>
          </a:stretch>
        </p:blipFill>
        <p:spPr>
          <a:xfrm>
            <a:off x="26034341" y="34064650"/>
            <a:ext cx="3771760" cy="1297202"/>
          </a:xfrm>
          <a:prstGeom prst="rect">
            <a:avLst/>
          </a:prstGeom>
          <a:ln w="12700">
            <a:miter lim="400000"/>
          </a:ln>
        </p:spPr>
      </p:pic>
      <p:pic>
        <p:nvPicPr>
          <p:cNvPr id="35" name="CAGEF_twitterava.png" descr="CAGEF_twitterava.png"/>
          <p:cNvPicPr>
            <a:picLocks noChangeAspect="1"/>
          </p:cNvPicPr>
          <p:nvPr/>
        </p:nvPicPr>
        <p:blipFill>
          <a:blip r:embed="rId5">
            <a:extLst/>
          </a:blip>
          <a:srcRect l="0" t="17863" r="0" b="17863"/>
          <a:stretch>
            <a:fillRect/>
          </a:stretch>
        </p:blipFill>
        <p:spPr>
          <a:xfrm>
            <a:off x="34038530" y="32427006"/>
            <a:ext cx="4612486" cy="2964587"/>
          </a:xfrm>
          <a:prstGeom prst="rect">
            <a:avLst/>
          </a:prstGeom>
          <a:ln w="12700">
            <a:miter lim="400000"/>
          </a:ln>
        </p:spPr>
      </p:pic>
      <p:pic>
        <p:nvPicPr>
          <p:cNvPr id="36" name="pasted-movie.png" descr="pasted-movie.png"/>
          <p:cNvPicPr>
            <a:picLocks noChangeAspect="1"/>
          </p:cNvPicPr>
          <p:nvPr/>
        </p:nvPicPr>
        <p:blipFill>
          <a:blip r:embed="rId6">
            <a:extLst/>
          </a:blip>
          <a:stretch>
            <a:fillRect/>
          </a:stretch>
        </p:blipFill>
        <p:spPr>
          <a:xfrm>
            <a:off x="30373381" y="32199035"/>
            <a:ext cx="3420599" cy="3420599"/>
          </a:xfrm>
          <a:prstGeom prst="rect">
            <a:avLst/>
          </a:prstGeom>
          <a:ln w="12700">
            <a:miter lim="400000"/>
          </a:ln>
        </p:spPr>
      </p:pic>
      <p:pic>
        <p:nvPicPr>
          <p:cNvPr id="37" name="pasted-movie.png" descr="pasted-movie.png"/>
          <p:cNvPicPr>
            <a:picLocks noChangeAspect="1"/>
          </p:cNvPicPr>
          <p:nvPr/>
        </p:nvPicPr>
        <p:blipFill>
          <a:blip r:embed="rId7">
            <a:extLst/>
          </a:blip>
          <a:srcRect l="0" t="23042" r="0" b="21333"/>
          <a:stretch>
            <a:fillRect/>
          </a:stretch>
        </p:blipFill>
        <p:spPr>
          <a:xfrm>
            <a:off x="25940211" y="32207417"/>
            <a:ext cx="3959920" cy="1468458"/>
          </a:xfrm>
          <a:prstGeom prst="rect">
            <a:avLst/>
          </a:prstGeom>
          <a:ln w="12700">
            <a:miter lim="400000"/>
          </a:ln>
        </p:spPr>
      </p:pic>
      <p:sp>
        <p:nvSpPr>
          <p:cNvPr id="38" name="Shape 27"/>
          <p:cNvSpPr txBox="1"/>
          <p:nvPr/>
        </p:nvSpPr>
        <p:spPr>
          <a:xfrm>
            <a:off x="25194583" y="19749388"/>
            <a:ext cx="13219396" cy="6039001"/>
          </a:xfrm>
          <a:prstGeom prst="rect">
            <a:avLst/>
          </a:prstGeom>
          <a:ln w="12700">
            <a:miter lim="400000"/>
          </a:ln>
          <a:extLst>
            <a:ext uri="{C572A759-6A51-4108-AA02-DFA0A04FC94B}">
              <ma14:wrappingTextBoxFlag xmlns:ma14="http://schemas.microsoft.com/office/mac/drawingml/2011/main" val="1"/>
            </a:ext>
          </a:extLst>
        </p:spPr>
        <p:txBody>
          <a:bodyPr lIns="333449" tIns="333449" rIns="333449" bIns="333449">
            <a:spAutoFit/>
          </a:bodyPr>
          <a:lstStyle/>
          <a:p>
            <a:pPr algn="ctr">
              <a:defRPr b="1" sz="4800">
                <a:solidFill>
                  <a:srgbClr val="195B6B"/>
                </a:solidFill>
                <a:uFill>
                  <a:solidFill>
                    <a:srgbClr val="195B6B"/>
                  </a:solidFill>
                </a:uFill>
              </a:defRPr>
            </a:pPr>
            <a:r>
              <a:t>Conclusions</a:t>
            </a:r>
            <a:endParaRPr>
              <a:uFillTx/>
            </a:endParaRPr>
          </a:p>
          <a:p>
            <a:pPr>
              <a:defRPr b="1" sz="2100">
                <a:solidFill>
                  <a:srgbClr val="195B6B"/>
                </a:solidFill>
                <a:uFill>
                  <a:solidFill>
                    <a:srgbClr val="195B6B"/>
                  </a:solidFill>
                </a:uFill>
              </a:defRPr>
            </a:pPr>
          </a:p>
          <a:p>
            <a:pPr>
              <a:defRPr sz="2800">
                <a:solidFill>
                  <a:srgbClr val="195B6B"/>
                </a:solidFill>
                <a:uFillTx/>
              </a:defRPr>
            </a:pPr>
            <a:r>
              <a:t>This is a </a:t>
            </a:r>
            <a:r>
              <a:rPr>
                <a:uFill>
                  <a:solidFill>
                    <a:srgbClr val="195B6B"/>
                  </a:solidFill>
                </a:uFill>
              </a:rPr>
              <a:t>good place to talk about how your work fits in and adds to the current knowledge within your field of study. Bring it back to your intro, tie everything together, and remind the viewer of the context and relevance of your work. </a:t>
            </a:r>
          </a:p>
          <a:p>
            <a:pPr>
              <a:defRPr b="1" sz="2800">
                <a:solidFill>
                  <a:srgbClr val="195B6B"/>
                </a:solidFill>
                <a:uFill>
                  <a:solidFill>
                    <a:srgbClr val="195B6B"/>
                  </a:solidFill>
                </a:uFill>
              </a:defRPr>
            </a:pPr>
          </a:p>
          <a:p>
            <a:pPr>
              <a:defRPr sz="2800">
                <a:solidFill>
                  <a:srgbClr val="195B6B"/>
                </a:solidFill>
                <a:uFill>
                  <a:solidFill>
                    <a:srgbClr val="195B6B"/>
                  </a:solidFill>
                </a:uFill>
              </a:defRPr>
            </a:pPr>
          </a:p>
          <a:p>
            <a:pPr>
              <a:defRPr b="1" sz="2800">
                <a:solidFill>
                  <a:srgbClr val="195B6B"/>
                </a:solidFill>
                <a:uFill>
                  <a:solidFill>
                    <a:srgbClr val="195B6B"/>
                  </a:solidFill>
                </a:uFill>
              </a:defRPr>
            </a:pPr>
            <a:r>
              <a:t>Future directions (optional)</a:t>
            </a:r>
            <a:endParaRPr>
              <a:uFillTx/>
            </a:endParaRPr>
          </a:p>
          <a:p>
            <a:pPr>
              <a:defRPr b="1" sz="2800">
                <a:solidFill>
                  <a:srgbClr val="195B6B"/>
                </a:solidFill>
                <a:uFill>
                  <a:solidFill>
                    <a:srgbClr val="195B6B"/>
                  </a:solidFill>
                </a:uFill>
              </a:defRPr>
            </a:pPr>
          </a:p>
          <a:p>
            <a:pPr>
              <a:defRPr sz="2800">
                <a:solidFill>
                  <a:srgbClr val="195B6B"/>
                </a:solidFill>
                <a:uFill>
                  <a:solidFill>
                    <a:srgbClr val="195B6B"/>
                  </a:solidFill>
                </a:uFill>
              </a:defRPr>
            </a:pPr>
            <a:r>
              <a:t>This is a good place to put your next steps, especially if you still have open questions that need to be addressed, or if the data showed something unexpected.</a:t>
            </a:r>
          </a:p>
        </p:txBody>
      </p:sp>
      <p:pic>
        <p:nvPicPr>
          <p:cNvPr id="39" name="model_system.png" descr="model_system.png"/>
          <p:cNvPicPr>
            <a:picLocks noChangeAspect="1"/>
          </p:cNvPicPr>
          <p:nvPr/>
        </p:nvPicPr>
        <p:blipFill>
          <a:blip r:embed="rId8">
            <a:extLst/>
          </a:blip>
          <a:srcRect l="4261" t="19947" r="1600" b="3261"/>
          <a:stretch>
            <a:fillRect/>
          </a:stretch>
        </p:blipFill>
        <p:spPr>
          <a:xfrm>
            <a:off x="525019" y="8578520"/>
            <a:ext cx="10870781" cy="411786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