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  <p:sldMasterId id="2147483656" r:id="rId2"/>
    <p:sldMasterId id="2147483650" r:id="rId3"/>
    <p:sldMasterId id="2147483658" r:id="rId4"/>
    <p:sldMasterId id="2147483652" r:id="rId5"/>
    <p:sldMasterId id="2147483654" r:id="rId6"/>
  </p:sldMasterIdLst>
  <p:notesMasterIdLst>
    <p:notesMasterId r:id="rId18"/>
  </p:notesMasterIdLst>
  <p:sldIdLst>
    <p:sldId id="260" r:id="rId7"/>
    <p:sldId id="265" r:id="rId8"/>
    <p:sldId id="266" r:id="rId9"/>
    <p:sldId id="278" r:id="rId10"/>
    <p:sldId id="274" r:id="rId11"/>
    <p:sldId id="279" r:id="rId12"/>
    <p:sldId id="275" r:id="rId13"/>
    <p:sldId id="277" r:id="rId14"/>
    <p:sldId id="281" r:id="rId15"/>
    <p:sldId id="282" r:id="rId16"/>
    <p:sldId id="264" r:id="rId17"/>
  </p:sldIdLst>
  <p:sldSz cx="9144000" cy="5143500" type="screen16x9"/>
  <p:notesSz cx="6858000" cy="9144000"/>
  <p:embeddedFontLst>
    <p:embeddedFont>
      <p:font typeface="나눔스퀘어" panose="020B0600000101010101" pitchFamily="50" charset="-127"/>
      <p:regular r:id="rId19"/>
    </p:embeddedFont>
    <p:embeddedFont>
      <p:font typeface="나눔스퀘어 Bold" panose="020B0600000101010101" pitchFamily="50" charset="-127"/>
      <p:bold r:id="rId20"/>
    </p:embeddedFont>
    <p:embeddedFont>
      <p:font typeface="나눔스퀘어 Extra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552"/>
    <a:srgbClr val="2C2E2C"/>
    <a:srgbClr val="FE928A"/>
    <a:srgbClr val="3D3D3D"/>
    <a:srgbClr val="474747"/>
    <a:srgbClr val="FF7C80"/>
    <a:srgbClr val="FFBFBD"/>
    <a:srgbClr val="FFCAC9"/>
    <a:srgbClr val="FFE8E7"/>
    <a:srgbClr val="FFC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57" autoAdjust="0"/>
  </p:normalViewPr>
  <p:slideViewPr>
    <p:cSldViewPr>
      <p:cViewPr varScale="1">
        <p:scale>
          <a:sx n="102" d="100"/>
          <a:sy n="102" d="100"/>
        </p:scale>
        <p:origin x="89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font" Target="fonts/font5.fntdata"/><Relationship Id="rId10" Type="http://schemas.openxmlformats.org/officeDocument/2006/relationships/slide" Target="slides/slide4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08EC7-C390-40D2-9C12-1B7B577B2424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8235B75E-FE51-451E-A280-9EE9428D547B}">
      <dgm:prSet phldrT="[텍스트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rgbClr val="FF5552"/>
            </a:gs>
          </a:gsLst>
        </a:gradFill>
        <a:ln/>
      </dgm:spPr>
      <dgm:t>
        <a:bodyPr spcFirstLastPara="0" vert="horz" wrap="square" lIns="13970" tIns="13970" rIns="13970" bIns="13970" numCol="1" spcCol="1270" anchor="ctr" anchorCtr="0"/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  <a:cs typeface="+mn-cs"/>
            </a:rPr>
            <a:t>3. </a:t>
          </a:r>
          <a:r>
            <a:rPr lang="ko-KR" altLang="en-US" sz="1100" b="1" kern="120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  <a:cs typeface="+mn-cs"/>
            </a:rPr>
            <a:t>최상의 해결방안 도출</a:t>
          </a:r>
        </a:p>
      </dgm:t>
    </dgm:pt>
    <dgm:pt modelId="{F2281629-441E-4A00-9E4D-0D6640B21B99}" type="parTrans" cxnId="{DC5BB981-BE29-49B6-9E80-BF57947388BD}">
      <dgm:prSet/>
      <dgm:spPr/>
      <dgm:t>
        <a:bodyPr/>
        <a:lstStyle/>
        <a:p>
          <a:pPr latinLnBrk="1"/>
          <a:endParaRPr lang="ko-KR" altLang="en-US" b="1"/>
        </a:p>
      </dgm:t>
    </dgm:pt>
    <dgm:pt modelId="{FB018FBF-4B75-4722-9EFD-C2874365B08A}" type="sibTrans" cxnId="{DC5BB981-BE29-49B6-9E80-BF57947388B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pPr latinLnBrk="1"/>
          <a:endParaRPr lang="ko-KR" altLang="en-US" b="1"/>
        </a:p>
      </dgm:t>
    </dgm:pt>
    <dgm:pt modelId="{D0CC1DE6-E382-46E4-B8D4-BB7802CC2E79}">
      <dgm:prSet phldrT="[텍스트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b="1" dirty="0"/>
            <a:t>2. Design Thinking </a:t>
          </a:r>
          <a:r>
            <a:rPr lang="ko-KR" altLang="en-US" b="1" dirty="0"/>
            <a:t>방식</a:t>
          </a:r>
        </a:p>
      </dgm:t>
    </dgm:pt>
    <dgm:pt modelId="{9AE50C0C-FA59-46D8-9157-60737B5A8E3B}" type="parTrans" cxnId="{6C10D378-0872-4649-B87C-5D12433D7A47}">
      <dgm:prSet/>
      <dgm:spPr/>
      <dgm:t>
        <a:bodyPr/>
        <a:lstStyle/>
        <a:p>
          <a:pPr latinLnBrk="1"/>
          <a:endParaRPr lang="ko-KR" altLang="en-US" b="1"/>
        </a:p>
      </dgm:t>
    </dgm:pt>
    <dgm:pt modelId="{5274691E-4884-4585-9720-F129A2314B35}" type="sibTrans" cxnId="{6C10D378-0872-4649-B87C-5D12433D7A4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pPr latinLnBrk="1"/>
          <a:endParaRPr lang="ko-KR" altLang="en-US" b="1"/>
        </a:p>
      </dgm:t>
    </dgm:pt>
    <dgm:pt modelId="{F59FEB6A-31A3-45F5-9D02-CCCF0CD9284F}">
      <dgm:prSet phldrT="[텍스트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b="1" dirty="0"/>
            <a:t>1. </a:t>
          </a:r>
          <a:r>
            <a:rPr lang="ko-KR" altLang="en-US" b="1" dirty="0"/>
            <a:t>공감하기</a:t>
          </a:r>
        </a:p>
      </dgm:t>
    </dgm:pt>
    <dgm:pt modelId="{F1D19FCA-451C-4E63-83DE-2DB689146FA2}" type="parTrans" cxnId="{4CA5C7F4-E288-49B0-A45E-349285F38F4B}">
      <dgm:prSet/>
      <dgm:spPr/>
      <dgm:t>
        <a:bodyPr/>
        <a:lstStyle/>
        <a:p>
          <a:pPr latinLnBrk="1"/>
          <a:endParaRPr lang="ko-KR" altLang="en-US" b="1"/>
        </a:p>
      </dgm:t>
    </dgm:pt>
    <dgm:pt modelId="{775367BA-C427-4018-8FF8-E4097FB6D057}" type="sibTrans" cxnId="{4CA5C7F4-E288-49B0-A45E-349285F38F4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pPr latinLnBrk="1"/>
          <a:endParaRPr lang="ko-KR" altLang="en-US" b="1"/>
        </a:p>
      </dgm:t>
    </dgm:pt>
    <dgm:pt modelId="{6E20269A-45F1-4E2D-9936-CCAD45D1475F}" type="pres">
      <dgm:prSet presAssocID="{2C508EC7-C390-40D2-9C12-1B7B577B242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FE8150B-1AC7-4F2C-A2EB-A8C4F1C2B7F0}" type="pres">
      <dgm:prSet presAssocID="{8235B75E-FE51-451E-A280-9EE9428D547B}" presName="gear1" presStyleLbl="node1" presStyleIdx="0" presStyleCnt="3">
        <dgm:presLayoutVars>
          <dgm:chMax val="1"/>
          <dgm:bulletEnabled val="1"/>
        </dgm:presLayoutVars>
      </dgm:prSet>
      <dgm:spPr>
        <a:xfrm>
          <a:off x="2716482" y="1687513"/>
          <a:ext cx="2062517" cy="2062517"/>
        </a:xfrm>
        <a:prstGeom prst="gear9">
          <a:avLst/>
        </a:prstGeom>
      </dgm:spPr>
    </dgm:pt>
    <dgm:pt modelId="{BC9862E9-5BB6-4058-B3AE-4C875279DFC6}" type="pres">
      <dgm:prSet presAssocID="{8235B75E-FE51-451E-A280-9EE9428D547B}" presName="gear1srcNode" presStyleLbl="node1" presStyleIdx="0" presStyleCnt="3"/>
      <dgm:spPr/>
    </dgm:pt>
    <dgm:pt modelId="{E92BB37C-93D4-41CA-B0A8-7DFC7162F6DC}" type="pres">
      <dgm:prSet presAssocID="{8235B75E-FE51-451E-A280-9EE9428D547B}" presName="gear1dstNode" presStyleLbl="node1" presStyleIdx="0" presStyleCnt="3"/>
      <dgm:spPr/>
    </dgm:pt>
    <dgm:pt modelId="{2B75CE91-E707-4E50-AF94-FCF02637F471}" type="pres">
      <dgm:prSet presAssocID="{D0CC1DE6-E382-46E4-B8D4-BB7802CC2E79}" presName="gear2" presStyleLbl="node1" presStyleIdx="1" presStyleCnt="3">
        <dgm:presLayoutVars>
          <dgm:chMax val="1"/>
          <dgm:bulletEnabled val="1"/>
        </dgm:presLayoutVars>
      </dgm:prSet>
      <dgm:spPr/>
    </dgm:pt>
    <dgm:pt modelId="{904F2543-A135-4299-8D51-327960F92328}" type="pres">
      <dgm:prSet presAssocID="{D0CC1DE6-E382-46E4-B8D4-BB7802CC2E79}" presName="gear2srcNode" presStyleLbl="node1" presStyleIdx="1" presStyleCnt="3"/>
      <dgm:spPr/>
    </dgm:pt>
    <dgm:pt modelId="{4CBDD8B4-AF83-444B-B050-0287223E98FF}" type="pres">
      <dgm:prSet presAssocID="{D0CC1DE6-E382-46E4-B8D4-BB7802CC2E79}" presName="gear2dstNode" presStyleLbl="node1" presStyleIdx="1" presStyleCnt="3"/>
      <dgm:spPr/>
    </dgm:pt>
    <dgm:pt modelId="{379CFBC8-F682-4DF1-B9E2-47C428058DA9}" type="pres">
      <dgm:prSet presAssocID="{F59FEB6A-31A3-45F5-9D02-CCCF0CD9284F}" presName="gear3" presStyleLbl="node1" presStyleIdx="2" presStyleCnt="3" custLinFactNeighborX="1789"/>
      <dgm:spPr/>
    </dgm:pt>
    <dgm:pt modelId="{B277C27C-D3CC-40B8-A536-017EE066823A}" type="pres">
      <dgm:prSet presAssocID="{F59FEB6A-31A3-45F5-9D02-CCCF0CD9284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179E8A9A-3F59-4C86-924A-54C07B6AAB5E}" type="pres">
      <dgm:prSet presAssocID="{F59FEB6A-31A3-45F5-9D02-CCCF0CD9284F}" presName="gear3srcNode" presStyleLbl="node1" presStyleIdx="2" presStyleCnt="3"/>
      <dgm:spPr/>
    </dgm:pt>
    <dgm:pt modelId="{273B6A03-461C-4074-9A18-0A1C2BC93670}" type="pres">
      <dgm:prSet presAssocID="{F59FEB6A-31A3-45F5-9D02-CCCF0CD9284F}" presName="gear3dstNode" presStyleLbl="node1" presStyleIdx="2" presStyleCnt="3"/>
      <dgm:spPr/>
    </dgm:pt>
    <dgm:pt modelId="{DECBC11B-6658-49CB-9A2B-38EDE8585E10}" type="pres">
      <dgm:prSet presAssocID="{FB018FBF-4B75-4722-9EFD-C2874365B08A}" presName="connector1" presStyleLbl="sibTrans2D1" presStyleIdx="0" presStyleCnt="3"/>
      <dgm:spPr/>
    </dgm:pt>
    <dgm:pt modelId="{CB0FEE4A-4166-4274-8D9B-66CA6B3A24BA}" type="pres">
      <dgm:prSet presAssocID="{5274691E-4884-4585-9720-F129A2314B35}" presName="connector2" presStyleLbl="sibTrans2D1" presStyleIdx="1" presStyleCnt="3"/>
      <dgm:spPr/>
    </dgm:pt>
    <dgm:pt modelId="{527FD906-6838-4FE2-BB32-53D07A76288E}" type="pres">
      <dgm:prSet presAssocID="{775367BA-C427-4018-8FF8-E4097FB6D057}" presName="connector3" presStyleLbl="sibTrans2D1" presStyleIdx="2" presStyleCnt="3"/>
      <dgm:spPr/>
    </dgm:pt>
  </dgm:ptLst>
  <dgm:cxnLst>
    <dgm:cxn modelId="{B58E1635-ECD6-406B-83F9-1548C4E1AB25}" type="presOf" srcId="{F59FEB6A-31A3-45F5-9D02-CCCF0CD9284F}" destId="{B277C27C-D3CC-40B8-A536-017EE066823A}" srcOrd="1" destOrd="0" presId="urn:microsoft.com/office/officeart/2005/8/layout/gear1"/>
    <dgm:cxn modelId="{74823F3C-BB8D-4E28-8358-CC7804D3999D}" type="presOf" srcId="{F59FEB6A-31A3-45F5-9D02-CCCF0CD9284F}" destId="{179E8A9A-3F59-4C86-924A-54C07B6AAB5E}" srcOrd="2" destOrd="0" presId="urn:microsoft.com/office/officeart/2005/8/layout/gear1"/>
    <dgm:cxn modelId="{E5EF4F4E-98D7-4C38-9672-43B6BCE20786}" type="presOf" srcId="{775367BA-C427-4018-8FF8-E4097FB6D057}" destId="{527FD906-6838-4FE2-BB32-53D07A76288E}" srcOrd="0" destOrd="0" presId="urn:microsoft.com/office/officeart/2005/8/layout/gear1"/>
    <dgm:cxn modelId="{DBFDF170-F3AF-4849-8E2F-C46877FD8D99}" type="presOf" srcId="{8235B75E-FE51-451E-A280-9EE9428D547B}" destId="{3FE8150B-1AC7-4F2C-A2EB-A8C4F1C2B7F0}" srcOrd="0" destOrd="0" presId="urn:microsoft.com/office/officeart/2005/8/layout/gear1"/>
    <dgm:cxn modelId="{1B0C5351-392B-48E9-B2BC-3E6A977D5D37}" type="presOf" srcId="{D0CC1DE6-E382-46E4-B8D4-BB7802CC2E79}" destId="{904F2543-A135-4299-8D51-327960F92328}" srcOrd="1" destOrd="0" presId="urn:microsoft.com/office/officeart/2005/8/layout/gear1"/>
    <dgm:cxn modelId="{6C10D378-0872-4649-B87C-5D12433D7A47}" srcId="{2C508EC7-C390-40D2-9C12-1B7B577B2424}" destId="{D0CC1DE6-E382-46E4-B8D4-BB7802CC2E79}" srcOrd="1" destOrd="0" parTransId="{9AE50C0C-FA59-46D8-9157-60737B5A8E3B}" sibTransId="{5274691E-4884-4585-9720-F129A2314B35}"/>
    <dgm:cxn modelId="{D224577E-9879-4116-B3BD-102162DE1786}" type="presOf" srcId="{F59FEB6A-31A3-45F5-9D02-CCCF0CD9284F}" destId="{379CFBC8-F682-4DF1-B9E2-47C428058DA9}" srcOrd="0" destOrd="0" presId="urn:microsoft.com/office/officeart/2005/8/layout/gear1"/>
    <dgm:cxn modelId="{DC5BB981-BE29-49B6-9E80-BF57947388BD}" srcId="{2C508EC7-C390-40D2-9C12-1B7B577B2424}" destId="{8235B75E-FE51-451E-A280-9EE9428D547B}" srcOrd="0" destOrd="0" parTransId="{F2281629-441E-4A00-9E4D-0D6640B21B99}" sibTransId="{FB018FBF-4B75-4722-9EFD-C2874365B08A}"/>
    <dgm:cxn modelId="{1131DE85-A067-498A-8C4F-E817B7781FCB}" type="presOf" srcId="{8235B75E-FE51-451E-A280-9EE9428D547B}" destId="{BC9862E9-5BB6-4058-B3AE-4C875279DFC6}" srcOrd="1" destOrd="0" presId="urn:microsoft.com/office/officeart/2005/8/layout/gear1"/>
    <dgm:cxn modelId="{02D4DD93-DFC7-40B3-A81E-F0AE68DEE511}" type="presOf" srcId="{FB018FBF-4B75-4722-9EFD-C2874365B08A}" destId="{DECBC11B-6658-49CB-9A2B-38EDE8585E10}" srcOrd="0" destOrd="0" presId="urn:microsoft.com/office/officeart/2005/8/layout/gear1"/>
    <dgm:cxn modelId="{8A13FD97-EBBC-468C-A17F-64CF6036B207}" type="presOf" srcId="{5274691E-4884-4585-9720-F129A2314B35}" destId="{CB0FEE4A-4166-4274-8D9B-66CA6B3A24BA}" srcOrd="0" destOrd="0" presId="urn:microsoft.com/office/officeart/2005/8/layout/gear1"/>
    <dgm:cxn modelId="{58C2B0A3-1095-441E-976A-98E2412CBA71}" type="presOf" srcId="{8235B75E-FE51-451E-A280-9EE9428D547B}" destId="{E92BB37C-93D4-41CA-B0A8-7DFC7162F6DC}" srcOrd="2" destOrd="0" presId="urn:microsoft.com/office/officeart/2005/8/layout/gear1"/>
    <dgm:cxn modelId="{396B2DB4-3FFA-41CA-A192-6B7FE76C19DA}" type="presOf" srcId="{D0CC1DE6-E382-46E4-B8D4-BB7802CC2E79}" destId="{4CBDD8B4-AF83-444B-B050-0287223E98FF}" srcOrd="2" destOrd="0" presId="urn:microsoft.com/office/officeart/2005/8/layout/gear1"/>
    <dgm:cxn modelId="{AB8FD2DB-E3B7-4711-9FC7-FF70F0AC91FE}" type="presOf" srcId="{D0CC1DE6-E382-46E4-B8D4-BB7802CC2E79}" destId="{2B75CE91-E707-4E50-AF94-FCF02637F471}" srcOrd="0" destOrd="0" presId="urn:microsoft.com/office/officeart/2005/8/layout/gear1"/>
    <dgm:cxn modelId="{6966B4E3-F9A4-4756-BD7C-1EE2B802FB94}" type="presOf" srcId="{F59FEB6A-31A3-45F5-9D02-CCCF0CD9284F}" destId="{273B6A03-461C-4074-9A18-0A1C2BC93670}" srcOrd="3" destOrd="0" presId="urn:microsoft.com/office/officeart/2005/8/layout/gear1"/>
    <dgm:cxn modelId="{4CA5C7F4-E288-49B0-A45E-349285F38F4B}" srcId="{2C508EC7-C390-40D2-9C12-1B7B577B2424}" destId="{F59FEB6A-31A3-45F5-9D02-CCCF0CD9284F}" srcOrd="2" destOrd="0" parTransId="{F1D19FCA-451C-4E63-83DE-2DB689146FA2}" sibTransId="{775367BA-C427-4018-8FF8-E4097FB6D057}"/>
    <dgm:cxn modelId="{BB51D8F6-BED8-446C-A99F-C3DD4C3DA60C}" type="presOf" srcId="{2C508EC7-C390-40D2-9C12-1B7B577B2424}" destId="{6E20269A-45F1-4E2D-9936-CCAD45D1475F}" srcOrd="0" destOrd="0" presId="urn:microsoft.com/office/officeart/2005/8/layout/gear1"/>
    <dgm:cxn modelId="{5A93F5D1-6EB2-4D37-97D5-039FB1392192}" type="presParOf" srcId="{6E20269A-45F1-4E2D-9936-CCAD45D1475F}" destId="{3FE8150B-1AC7-4F2C-A2EB-A8C4F1C2B7F0}" srcOrd="0" destOrd="0" presId="urn:microsoft.com/office/officeart/2005/8/layout/gear1"/>
    <dgm:cxn modelId="{88F86C7B-AB43-4BFD-949A-D4973F2E4147}" type="presParOf" srcId="{6E20269A-45F1-4E2D-9936-CCAD45D1475F}" destId="{BC9862E9-5BB6-4058-B3AE-4C875279DFC6}" srcOrd="1" destOrd="0" presId="urn:microsoft.com/office/officeart/2005/8/layout/gear1"/>
    <dgm:cxn modelId="{4905835E-04C7-4291-9C64-1F8D24FAE451}" type="presParOf" srcId="{6E20269A-45F1-4E2D-9936-CCAD45D1475F}" destId="{E92BB37C-93D4-41CA-B0A8-7DFC7162F6DC}" srcOrd="2" destOrd="0" presId="urn:microsoft.com/office/officeart/2005/8/layout/gear1"/>
    <dgm:cxn modelId="{F071136C-D2E1-4973-8535-637458EECEE5}" type="presParOf" srcId="{6E20269A-45F1-4E2D-9936-CCAD45D1475F}" destId="{2B75CE91-E707-4E50-AF94-FCF02637F471}" srcOrd="3" destOrd="0" presId="urn:microsoft.com/office/officeart/2005/8/layout/gear1"/>
    <dgm:cxn modelId="{6BB8A47A-A795-415A-B7B8-FD8DBDDA9517}" type="presParOf" srcId="{6E20269A-45F1-4E2D-9936-CCAD45D1475F}" destId="{904F2543-A135-4299-8D51-327960F92328}" srcOrd="4" destOrd="0" presId="urn:microsoft.com/office/officeart/2005/8/layout/gear1"/>
    <dgm:cxn modelId="{99DBAE0F-22F9-41CC-8621-6F59DBC4E22D}" type="presParOf" srcId="{6E20269A-45F1-4E2D-9936-CCAD45D1475F}" destId="{4CBDD8B4-AF83-444B-B050-0287223E98FF}" srcOrd="5" destOrd="0" presId="urn:microsoft.com/office/officeart/2005/8/layout/gear1"/>
    <dgm:cxn modelId="{46FF63AF-956E-4D60-933D-324EFBECB224}" type="presParOf" srcId="{6E20269A-45F1-4E2D-9936-CCAD45D1475F}" destId="{379CFBC8-F682-4DF1-B9E2-47C428058DA9}" srcOrd="6" destOrd="0" presId="urn:microsoft.com/office/officeart/2005/8/layout/gear1"/>
    <dgm:cxn modelId="{9DEB8237-CD67-4CB7-852E-B54C88420998}" type="presParOf" srcId="{6E20269A-45F1-4E2D-9936-CCAD45D1475F}" destId="{B277C27C-D3CC-40B8-A536-017EE066823A}" srcOrd="7" destOrd="0" presId="urn:microsoft.com/office/officeart/2005/8/layout/gear1"/>
    <dgm:cxn modelId="{6450BC69-E2E8-4424-8E97-63D28F6C2943}" type="presParOf" srcId="{6E20269A-45F1-4E2D-9936-CCAD45D1475F}" destId="{179E8A9A-3F59-4C86-924A-54C07B6AAB5E}" srcOrd="8" destOrd="0" presId="urn:microsoft.com/office/officeart/2005/8/layout/gear1"/>
    <dgm:cxn modelId="{374E0DF7-223D-43EC-BCF8-87C43E9C1D97}" type="presParOf" srcId="{6E20269A-45F1-4E2D-9936-CCAD45D1475F}" destId="{273B6A03-461C-4074-9A18-0A1C2BC93670}" srcOrd="9" destOrd="0" presId="urn:microsoft.com/office/officeart/2005/8/layout/gear1"/>
    <dgm:cxn modelId="{AE114690-C26B-4387-8512-FFF0952BA089}" type="presParOf" srcId="{6E20269A-45F1-4E2D-9936-CCAD45D1475F}" destId="{DECBC11B-6658-49CB-9A2B-38EDE8585E10}" srcOrd="10" destOrd="0" presId="urn:microsoft.com/office/officeart/2005/8/layout/gear1"/>
    <dgm:cxn modelId="{0587DCC0-730C-4734-8C7B-1146A292A2DB}" type="presParOf" srcId="{6E20269A-45F1-4E2D-9936-CCAD45D1475F}" destId="{CB0FEE4A-4166-4274-8D9B-66CA6B3A24BA}" srcOrd="11" destOrd="0" presId="urn:microsoft.com/office/officeart/2005/8/layout/gear1"/>
    <dgm:cxn modelId="{756F6F97-B4FB-4DF3-B2C9-52D380C055AC}" type="presParOf" srcId="{6E20269A-45F1-4E2D-9936-CCAD45D1475F}" destId="{527FD906-6838-4FE2-BB32-53D07A76288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0BB1CD-33C4-4759-873A-DFE6D4884B3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9C762D7-94E1-4F8F-B8AD-BE8CE95685E2}">
      <dgm:prSet phldrT="[텍스트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b="1" dirty="0"/>
            <a:t>Facts</a:t>
          </a:r>
          <a:endParaRPr lang="ko-KR" altLang="en-US" b="1" dirty="0"/>
        </a:p>
      </dgm:t>
    </dgm:pt>
    <dgm:pt modelId="{430E434A-1BDB-43E1-9195-92FA234CBBEB}" type="parTrans" cxnId="{FBFC76A2-99D7-41D3-9051-9977FD895E36}">
      <dgm:prSet/>
      <dgm:spPr/>
      <dgm:t>
        <a:bodyPr/>
        <a:lstStyle/>
        <a:p>
          <a:pPr latinLnBrk="1"/>
          <a:endParaRPr lang="ko-KR" altLang="en-US"/>
        </a:p>
      </dgm:t>
    </dgm:pt>
    <dgm:pt modelId="{44C2F5EC-0DBC-4ADD-A6E8-72173D9D8BD5}" type="sibTrans" cxnId="{FBFC76A2-99D7-41D3-9051-9977FD895E36}">
      <dgm:prSet/>
      <dgm:spPr/>
      <dgm:t>
        <a:bodyPr/>
        <a:lstStyle/>
        <a:p>
          <a:pPr latinLnBrk="1"/>
          <a:endParaRPr lang="ko-KR" altLang="en-US"/>
        </a:p>
      </dgm:t>
    </dgm:pt>
    <dgm:pt modelId="{BDED1617-E7D0-4039-B4E6-202ECD343DA0}">
      <dgm:prSet phldrT="[텍스트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b="1" dirty="0"/>
            <a:t>Ideas</a:t>
          </a:r>
          <a:endParaRPr lang="ko-KR" altLang="en-US" b="1" dirty="0"/>
        </a:p>
      </dgm:t>
    </dgm:pt>
    <dgm:pt modelId="{BCD509D6-6616-4C48-A300-0289E5750EB2}" type="parTrans" cxnId="{A4B36988-9CB7-4793-991B-B08A93916121}">
      <dgm:prSet/>
      <dgm:spPr/>
      <dgm:t>
        <a:bodyPr/>
        <a:lstStyle/>
        <a:p>
          <a:pPr latinLnBrk="1"/>
          <a:endParaRPr lang="ko-KR" altLang="en-US"/>
        </a:p>
      </dgm:t>
    </dgm:pt>
    <dgm:pt modelId="{2DC5BFB4-0F66-4CDC-B49B-23AB609C5E0A}" type="sibTrans" cxnId="{A4B36988-9CB7-4793-991B-B08A93916121}">
      <dgm:prSet/>
      <dgm:spPr/>
      <dgm:t>
        <a:bodyPr/>
        <a:lstStyle/>
        <a:p>
          <a:pPr latinLnBrk="1"/>
          <a:endParaRPr lang="ko-KR" altLang="en-US"/>
        </a:p>
      </dgm:t>
    </dgm:pt>
    <dgm:pt modelId="{78B20F23-6993-4E98-B57B-C253020E1D4B}">
      <dgm:prSet phldrT="[텍스트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b="1" dirty="0"/>
            <a:t>Learning Issue</a:t>
          </a:r>
          <a:endParaRPr lang="ko-KR" altLang="en-US" b="1" dirty="0"/>
        </a:p>
      </dgm:t>
    </dgm:pt>
    <dgm:pt modelId="{948CB26F-5314-4D8E-80F4-DC92B2D22E12}" type="parTrans" cxnId="{B63EDFB2-CED5-476A-8892-9134E91CDDDC}">
      <dgm:prSet/>
      <dgm:spPr/>
      <dgm:t>
        <a:bodyPr/>
        <a:lstStyle/>
        <a:p>
          <a:pPr latinLnBrk="1"/>
          <a:endParaRPr lang="ko-KR" altLang="en-US"/>
        </a:p>
      </dgm:t>
    </dgm:pt>
    <dgm:pt modelId="{A68C45C1-50E8-43D6-A556-7DBF7E81ADD1}" type="sibTrans" cxnId="{B63EDFB2-CED5-476A-8892-9134E91CDDDC}">
      <dgm:prSet/>
      <dgm:spPr/>
      <dgm:t>
        <a:bodyPr/>
        <a:lstStyle/>
        <a:p>
          <a:pPr latinLnBrk="1"/>
          <a:endParaRPr lang="ko-KR" altLang="en-US"/>
        </a:p>
      </dgm:t>
    </dgm:pt>
    <dgm:pt modelId="{E325A5AF-161F-4147-A110-0CF6DD44EA94}">
      <dgm:prSet phldrT="[텍스트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b="1" dirty="0"/>
            <a:t>Action Plan</a:t>
          </a:r>
          <a:endParaRPr lang="ko-KR" altLang="en-US" b="1" dirty="0"/>
        </a:p>
      </dgm:t>
    </dgm:pt>
    <dgm:pt modelId="{B513AC9E-579E-4285-B084-59C2144F9776}" type="parTrans" cxnId="{AC7EE5FC-F122-4D15-A211-8B46A308AE1F}">
      <dgm:prSet/>
      <dgm:spPr/>
      <dgm:t>
        <a:bodyPr/>
        <a:lstStyle/>
        <a:p>
          <a:pPr latinLnBrk="1"/>
          <a:endParaRPr lang="ko-KR" altLang="en-US"/>
        </a:p>
      </dgm:t>
    </dgm:pt>
    <dgm:pt modelId="{BF26F29E-A2D3-4CBF-AC57-E1D3909B7961}" type="sibTrans" cxnId="{AC7EE5FC-F122-4D15-A211-8B46A308AE1F}">
      <dgm:prSet/>
      <dgm:spPr/>
      <dgm:t>
        <a:bodyPr/>
        <a:lstStyle/>
        <a:p>
          <a:pPr latinLnBrk="1"/>
          <a:endParaRPr lang="ko-KR" altLang="en-US"/>
        </a:p>
      </dgm:t>
    </dgm:pt>
    <dgm:pt modelId="{E049EE6C-EB22-4DCB-AA76-940419EFD4CE}" type="pres">
      <dgm:prSet presAssocID="{710BB1CD-33C4-4759-873A-DFE6D4884B36}" presName="diagram" presStyleCnt="0">
        <dgm:presLayoutVars>
          <dgm:dir/>
          <dgm:resizeHandles val="exact"/>
        </dgm:presLayoutVars>
      </dgm:prSet>
      <dgm:spPr/>
    </dgm:pt>
    <dgm:pt modelId="{9499E9BE-8B70-4812-A643-61C8B6592C0C}" type="pres">
      <dgm:prSet presAssocID="{D9C762D7-94E1-4F8F-B8AD-BE8CE95685E2}" presName="node" presStyleLbl="node1" presStyleIdx="0" presStyleCnt="4" custScaleY="100000">
        <dgm:presLayoutVars>
          <dgm:bulletEnabled val="1"/>
        </dgm:presLayoutVars>
      </dgm:prSet>
      <dgm:spPr/>
    </dgm:pt>
    <dgm:pt modelId="{F2CCDAEF-153A-4049-B5D2-DF81AB5513E6}" type="pres">
      <dgm:prSet presAssocID="{44C2F5EC-0DBC-4ADD-A6E8-72173D9D8BD5}" presName="sibTrans" presStyleCnt="0"/>
      <dgm:spPr/>
    </dgm:pt>
    <dgm:pt modelId="{7E1C85C6-E03A-4BD3-921E-B4B7CA52B74C}" type="pres">
      <dgm:prSet presAssocID="{BDED1617-E7D0-4039-B4E6-202ECD343DA0}" presName="node" presStyleLbl="node1" presStyleIdx="1" presStyleCnt="4" custScaleY="100000">
        <dgm:presLayoutVars>
          <dgm:bulletEnabled val="1"/>
        </dgm:presLayoutVars>
      </dgm:prSet>
      <dgm:spPr/>
    </dgm:pt>
    <dgm:pt modelId="{637ED28C-41C9-4F6F-B301-D332F0886502}" type="pres">
      <dgm:prSet presAssocID="{2DC5BFB4-0F66-4CDC-B49B-23AB609C5E0A}" presName="sibTrans" presStyleCnt="0"/>
      <dgm:spPr/>
    </dgm:pt>
    <dgm:pt modelId="{337406CC-1E33-4AEE-897A-168308B87722}" type="pres">
      <dgm:prSet presAssocID="{78B20F23-6993-4E98-B57B-C253020E1D4B}" presName="node" presStyleLbl="node1" presStyleIdx="2" presStyleCnt="4">
        <dgm:presLayoutVars>
          <dgm:bulletEnabled val="1"/>
        </dgm:presLayoutVars>
      </dgm:prSet>
      <dgm:spPr/>
    </dgm:pt>
    <dgm:pt modelId="{6FA0EE6E-C45E-41DE-9EF6-E77F310441B1}" type="pres">
      <dgm:prSet presAssocID="{A68C45C1-50E8-43D6-A556-7DBF7E81ADD1}" presName="sibTrans" presStyleCnt="0"/>
      <dgm:spPr/>
    </dgm:pt>
    <dgm:pt modelId="{8A5A9469-3402-4B16-AE96-1B168546D017}" type="pres">
      <dgm:prSet presAssocID="{E325A5AF-161F-4147-A110-0CF6DD44EA94}" presName="node" presStyleLbl="node1" presStyleIdx="3" presStyleCnt="4">
        <dgm:presLayoutVars>
          <dgm:bulletEnabled val="1"/>
        </dgm:presLayoutVars>
      </dgm:prSet>
      <dgm:spPr/>
    </dgm:pt>
  </dgm:ptLst>
  <dgm:cxnLst>
    <dgm:cxn modelId="{B583E509-E604-49C6-9793-808F1D4F1948}" type="presOf" srcId="{D9C762D7-94E1-4F8F-B8AD-BE8CE95685E2}" destId="{9499E9BE-8B70-4812-A643-61C8B6592C0C}" srcOrd="0" destOrd="0" presId="urn:microsoft.com/office/officeart/2005/8/layout/default"/>
    <dgm:cxn modelId="{F52E8B1E-93A8-4CBC-9B46-75E2EB0089D9}" type="presOf" srcId="{710BB1CD-33C4-4759-873A-DFE6D4884B36}" destId="{E049EE6C-EB22-4DCB-AA76-940419EFD4CE}" srcOrd="0" destOrd="0" presId="urn:microsoft.com/office/officeart/2005/8/layout/default"/>
    <dgm:cxn modelId="{034EA570-5D43-4B18-826D-BE4B0A8D0BED}" type="presOf" srcId="{BDED1617-E7D0-4039-B4E6-202ECD343DA0}" destId="{7E1C85C6-E03A-4BD3-921E-B4B7CA52B74C}" srcOrd="0" destOrd="0" presId="urn:microsoft.com/office/officeart/2005/8/layout/default"/>
    <dgm:cxn modelId="{44F93373-7F17-4A69-81E2-44BE30659261}" type="presOf" srcId="{E325A5AF-161F-4147-A110-0CF6DD44EA94}" destId="{8A5A9469-3402-4B16-AE96-1B168546D017}" srcOrd="0" destOrd="0" presId="urn:microsoft.com/office/officeart/2005/8/layout/default"/>
    <dgm:cxn modelId="{A4B36988-9CB7-4793-991B-B08A93916121}" srcId="{710BB1CD-33C4-4759-873A-DFE6D4884B36}" destId="{BDED1617-E7D0-4039-B4E6-202ECD343DA0}" srcOrd="1" destOrd="0" parTransId="{BCD509D6-6616-4C48-A300-0289E5750EB2}" sibTransId="{2DC5BFB4-0F66-4CDC-B49B-23AB609C5E0A}"/>
    <dgm:cxn modelId="{FBFC76A2-99D7-41D3-9051-9977FD895E36}" srcId="{710BB1CD-33C4-4759-873A-DFE6D4884B36}" destId="{D9C762D7-94E1-4F8F-B8AD-BE8CE95685E2}" srcOrd="0" destOrd="0" parTransId="{430E434A-1BDB-43E1-9195-92FA234CBBEB}" sibTransId="{44C2F5EC-0DBC-4ADD-A6E8-72173D9D8BD5}"/>
    <dgm:cxn modelId="{B63EDFB2-CED5-476A-8892-9134E91CDDDC}" srcId="{710BB1CD-33C4-4759-873A-DFE6D4884B36}" destId="{78B20F23-6993-4E98-B57B-C253020E1D4B}" srcOrd="2" destOrd="0" parTransId="{948CB26F-5314-4D8E-80F4-DC92B2D22E12}" sibTransId="{A68C45C1-50E8-43D6-A556-7DBF7E81ADD1}"/>
    <dgm:cxn modelId="{B53CB9CE-F66B-415F-A6F1-6A69145BC73E}" type="presOf" srcId="{78B20F23-6993-4E98-B57B-C253020E1D4B}" destId="{337406CC-1E33-4AEE-897A-168308B87722}" srcOrd="0" destOrd="0" presId="urn:microsoft.com/office/officeart/2005/8/layout/default"/>
    <dgm:cxn modelId="{AC7EE5FC-F122-4D15-A211-8B46A308AE1F}" srcId="{710BB1CD-33C4-4759-873A-DFE6D4884B36}" destId="{E325A5AF-161F-4147-A110-0CF6DD44EA94}" srcOrd="3" destOrd="0" parTransId="{B513AC9E-579E-4285-B084-59C2144F9776}" sibTransId="{BF26F29E-A2D3-4CBF-AC57-E1D3909B7961}"/>
    <dgm:cxn modelId="{E2628FB6-11A5-448C-B6A8-FCEE4C59253F}" type="presParOf" srcId="{E049EE6C-EB22-4DCB-AA76-940419EFD4CE}" destId="{9499E9BE-8B70-4812-A643-61C8B6592C0C}" srcOrd="0" destOrd="0" presId="urn:microsoft.com/office/officeart/2005/8/layout/default"/>
    <dgm:cxn modelId="{88018F83-7796-4010-8275-44AE698316C2}" type="presParOf" srcId="{E049EE6C-EB22-4DCB-AA76-940419EFD4CE}" destId="{F2CCDAEF-153A-4049-B5D2-DF81AB5513E6}" srcOrd="1" destOrd="0" presId="urn:microsoft.com/office/officeart/2005/8/layout/default"/>
    <dgm:cxn modelId="{AE69119C-D48F-4D14-8204-D24FE94FFF26}" type="presParOf" srcId="{E049EE6C-EB22-4DCB-AA76-940419EFD4CE}" destId="{7E1C85C6-E03A-4BD3-921E-B4B7CA52B74C}" srcOrd="2" destOrd="0" presId="urn:microsoft.com/office/officeart/2005/8/layout/default"/>
    <dgm:cxn modelId="{EC39C4A7-21F7-4451-BC2C-59FA6944424C}" type="presParOf" srcId="{E049EE6C-EB22-4DCB-AA76-940419EFD4CE}" destId="{637ED28C-41C9-4F6F-B301-D332F0886502}" srcOrd="3" destOrd="0" presId="urn:microsoft.com/office/officeart/2005/8/layout/default"/>
    <dgm:cxn modelId="{E988A21B-CA46-4ADA-BB5F-BD9616788EB5}" type="presParOf" srcId="{E049EE6C-EB22-4DCB-AA76-940419EFD4CE}" destId="{337406CC-1E33-4AEE-897A-168308B87722}" srcOrd="4" destOrd="0" presId="urn:microsoft.com/office/officeart/2005/8/layout/default"/>
    <dgm:cxn modelId="{21B5370C-D264-4F17-9D51-0AABB5001D95}" type="presParOf" srcId="{E049EE6C-EB22-4DCB-AA76-940419EFD4CE}" destId="{6FA0EE6E-C45E-41DE-9EF6-E77F310441B1}" srcOrd="5" destOrd="0" presId="urn:microsoft.com/office/officeart/2005/8/layout/default"/>
    <dgm:cxn modelId="{C8297FF0-2A20-4DD9-A201-F09B2E0AE4A2}" type="presParOf" srcId="{E049EE6C-EB22-4DCB-AA76-940419EFD4CE}" destId="{8A5A9469-3402-4B16-AE96-1B168546D01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8150B-1AC7-4F2C-A2EB-A8C4F1C2B7F0}">
      <dsp:nvSpPr>
        <dsp:cNvPr id="0" name=""/>
        <dsp:cNvSpPr/>
      </dsp:nvSpPr>
      <dsp:spPr>
        <a:xfrm>
          <a:off x="2716482" y="1687513"/>
          <a:ext cx="2062517" cy="2062517"/>
        </a:xfrm>
        <a:prstGeom prst="gear9">
          <a:avLst/>
        </a:prstGeom>
        <a:gradFill rotWithShape="0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rgbClr val="FF5552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  <a:cs typeface="+mn-cs"/>
            </a:rPr>
            <a:t>3. </a:t>
          </a:r>
          <a:r>
            <a:rPr lang="ko-KR" altLang="en-US" sz="1100" b="1" kern="120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  <a:cs typeface="+mn-cs"/>
            </a:rPr>
            <a:t>최상의 해결방안 도출</a:t>
          </a:r>
        </a:p>
      </dsp:txBody>
      <dsp:txXfrm>
        <a:off x="3131140" y="2170648"/>
        <a:ext cx="1233201" cy="1060176"/>
      </dsp:txXfrm>
    </dsp:sp>
    <dsp:sp modelId="{2B75CE91-E707-4E50-AF94-FCF02637F471}">
      <dsp:nvSpPr>
        <dsp:cNvPr id="0" name=""/>
        <dsp:cNvSpPr/>
      </dsp:nvSpPr>
      <dsp:spPr>
        <a:xfrm>
          <a:off x="1516472" y="1200009"/>
          <a:ext cx="1500012" cy="1500012"/>
        </a:xfrm>
        <a:prstGeom prst="gear6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 dirty="0"/>
            <a:t>2. Design Thinking </a:t>
          </a:r>
          <a:r>
            <a:rPr lang="ko-KR" altLang="en-US" sz="1100" b="1" kern="1200" dirty="0"/>
            <a:t>방식</a:t>
          </a:r>
        </a:p>
      </dsp:txBody>
      <dsp:txXfrm>
        <a:off x="1894105" y="1579924"/>
        <a:ext cx="744746" cy="740182"/>
      </dsp:txXfrm>
    </dsp:sp>
    <dsp:sp modelId="{379CFBC8-F682-4DF1-B9E2-47C428058DA9}">
      <dsp:nvSpPr>
        <dsp:cNvPr id="0" name=""/>
        <dsp:cNvSpPr/>
      </dsp:nvSpPr>
      <dsp:spPr>
        <a:xfrm rot="20700000">
          <a:off x="2388834" y="165154"/>
          <a:ext cx="1469705" cy="1469705"/>
        </a:xfrm>
        <a:prstGeom prst="gear6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 dirty="0"/>
            <a:t>1. </a:t>
          </a:r>
          <a:r>
            <a:rPr lang="ko-KR" altLang="en-US" sz="1100" b="1" kern="1200" dirty="0"/>
            <a:t>공감하기</a:t>
          </a:r>
        </a:p>
      </dsp:txBody>
      <dsp:txXfrm rot="-20700000">
        <a:off x="2711184" y="487504"/>
        <a:ext cx="825006" cy="825006"/>
      </dsp:txXfrm>
    </dsp:sp>
    <dsp:sp modelId="{DECBC11B-6658-49CB-9A2B-38EDE8585E10}">
      <dsp:nvSpPr>
        <dsp:cNvPr id="0" name=""/>
        <dsp:cNvSpPr/>
      </dsp:nvSpPr>
      <dsp:spPr>
        <a:xfrm>
          <a:off x="2553074" y="1379012"/>
          <a:ext cx="2640021" cy="2640021"/>
        </a:xfrm>
        <a:prstGeom prst="circularArrow">
          <a:avLst>
            <a:gd name="adj1" fmla="val 4687"/>
            <a:gd name="adj2" fmla="val 299029"/>
            <a:gd name="adj3" fmla="val 2504688"/>
            <a:gd name="adj4" fmla="val 15886226"/>
            <a:gd name="adj5" fmla="val 5469"/>
          </a:avLst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FEE4A-4166-4274-8D9B-66CA6B3A24BA}">
      <dsp:nvSpPr>
        <dsp:cNvPr id="0" name=""/>
        <dsp:cNvSpPr/>
      </dsp:nvSpPr>
      <dsp:spPr>
        <a:xfrm>
          <a:off x="1250823" y="870020"/>
          <a:ext cx="1918140" cy="191814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FD906-6838-4FE2-BB32-53D07A76288E}">
      <dsp:nvSpPr>
        <dsp:cNvPr id="0" name=""/>
        <dsp:cNvSpPr/>
      </dsp:nvSpPr>
      <dsp:spPr>
        <a:xfrm>
          <a:off x="2016674" y="-154859"/>
          <a:ext cx="2068142" cy="206814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9E9BE-8B70-4812-A643-61C8B6592C0C}">
      <dsp:nvSpPr>
        <dsp:cNvPr id="0" name=""/>
        <dsp:cNvSpPr/>
      </dsp:nvSpPr>
      <dsp:spPr>
        <a:xfrm>
          <a:off x="284" y="115609"/>
          <a:ext cx="1108262" cy="664957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Facts</a:t>
          </a:r>
          <a:endParaRPr lang="ko-KR" altLang="en-US" sz="1300" b="1" kern="1200" dirty="0"/>
        </a:p>
      </dsp:txBody>
      <dsp:txXfrm>
        <a:off x="284" y="115609"/>
        <a:ext cx="1108262" cy="664957"/>
      </dsp:txXfrm>
    </dsp:sp>
    <dsp:sp modelId="{7E1C85C6-E03A-4BD3-921E-B4B7CA52B74C}">
      <dsp:nvSpPr>
        <dsp:cNvPr id="0" name=""/>
        <dsp:cNvSpPr/>
      </dsp:nvSpPr>
      <dsp:spPr>
        <a:xfrm>
          <a:off x="1219373" y="115609"/>
          <a:ext cx="1108262" cy="664957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Ideas</a:t>
          </a:r>
          <a:endParaRPr lang="ko-KR" altLang="en-US" sz="1300" b="1" kern="1200" dirty="0"/>
        </a:p>
      </dsp:txBody>
      <dsp:txXfrm>
        <a:off x="1219373" y="115609"/>
        <a:ext cx="1108262" cy="664957"/>
      </dsp:txXfrm>
    </dsp:sp>
    <dsp:sp modelId="{337406CC-1E33-4AEE-897A-168308B87722}">
      <dsp:nvSpPr>
        <dsp:cNvPr id="0" name=""/>
        <dsp:cNvSpPr/>
      </dsp:nvSpPr>
      <dsp:spPr>
        <a:xfrm>
          <a:off x="284" y="891393"/>
          <a:ext cx="1108262" cy="664957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Learning Issue</a:t>
          </a:r>
          <a:endParaRPr lang="ko-KR" altLang="en-US" sz="1300" b="1" kern="1200" dirty="0"/>
        </a:p>
      </dsp:txBody>
      <dsp:txXfrm>
        <a:off x="284" y="891393"/>
        <a:ext cx="1108262" cy="664957"/>
      </dsp:txXfrm>
    </dsp:sp>
    <dsp:sp modelId="{8A5A9469-3402-4B16-AE96-1B168546D017}">
      <dsp:nvSpPr>
        <dsp:cNvPr id="0" name=""/>
        <dsp:cNvSpPr/>
      </dsp:nvSpPr>
      <dsp:spPr>
        <a:xfrm>
          <a:off x="1219373" y="891393"/>
          <a:ext cx="1108262" cy="664957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Action Plan</a:t>
          </a:r>
          <a:endParaRPr lang="ko-KR" altLang="en-US" sz="1300" b="1" kern="1200" dirty="0"/>
        </a:p>
      </dsp:txBody>
      <dsp:txXfrm>
        <a:off x="1219373" y="891393"/>
        <a:ext cx="1108262" cy="66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2DC97-4288-47DE-80FF-DB8BF5A1C8CC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9ECB-48DD-42F6-89E1-99E48D740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4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99ECB-48DD-42F6-89E1-99E48D7402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6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en-US" altLang="ko-KR" dirty="0"/>
              <a:t>(10/07) FACT, IDEA, LEARNING ISSUE </a:t>
            </a:r>
            <a:r>
              <a:rPr lang="ko-KR" altLang="en-US" dirty="0"/>
              <a:t>도출</a:t>
            </a:r>
            <a:endParaRPr lang="en-US" altLang="ko-KR" dirty="0"/>
          </a:p>
          <a:p>
            <a:r>
              <a:rPr lang="ko-KR" altLang="en-US" dirty="0"/>
              <a:t>두가지 주제 중 키오스크로 주제를 정함</a:t>
            </a:r>
            <a:r>
              <a:rPr lang="en-US" altLang="ko-KR" dirty="0"/>
              <a:t>.</a:t>
            </a:r>
          </a:p>
          <a:p>
            <a:r>
              <a:rPr lang="ko-KR" altLang="ko-KR" dirty="0"/>
              <a:t>장애인들이 </a:t>
            </a:r>
            <a:r>
              <a:rPr lang="ko-KR" altLang="en-US" dirty="0"/>
              <a:t>키오스크를</a:t>
            </a:r>
            <a:r>
              <a:rPr lang="ko-KR" altLang="ko-KR" dirty="0"/>
              <a:t> 다룰 때 불편한</a:t>
            </a:r>
            <a:r>
              <a:rPr lang="en-US" altLang="ko-KR" dirty="0"/>
              <a:t> </a:t>
            </a:r>
            <a:r>
              <a:rPr lang="ko-KR" altLang="ko-KR" dirty="0"/>
              <a:t>점이나 개선해야 할 부분</a:t>
            </a:r>
            <a:r>
              <a:rPr lang="en-US" altLang="ko-KR" dirty="0"/>
              <a:t> </a:t>
            </a:r>
            <a:r>
              <a:rPr lang="ko-KR" altLang="en-US" dirty="0"/>
              <a:t>논의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FACT </a:t>
            </a:r>
            <a:r>
              <a:rPr lang="ko-KR" altLang="en-US" dirty="0"/>
              <a:t>에 대해 생각해본 후</a:t>
            </a:r>
            <a:r>
              <a:rPr lang="en-US" altLang="ko-KR" dirty="0"/>
              <a:t>,  FACT</a:t>
            </a:r>
            <a:r>
              <a:rPr lang="ko-KR" altLang="en-US" dirty="0"/>
              <a:t>를 기반으로 아이디어 도출과</a:t>
            </a:r>
            <a:r>
              <a:rPr lang="en-US" altLang="ko-KR" dirty="0"/>
              <a:t> </a:t>
            </a:r>
            <a:r>
              <a:rPr lang="ko-KR" altLang="en-US" dirty="0"/>
              <a:t>아이디어와 관련된 러닝이슈 도출</a:t>
            </a:r>
            <a:endParaRPr lang="en-US" altLang="ko-KR" dirty="0"/>
          </a:p>
          <a:p>
            <a:r>
              <a:rPr lang="en-US" altLang="ko-KR" dirty="0"/>
              <a:t>FACT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시각장애인들을 위한 화면 낭독 프로그램</a:t>
            </a:r>
            <a:r>
              <a:rPr lang="en-US" altLang="ko-KR" dirty="0"/>
              <a:t>, </a:t>
            </a:r>
            <a:r>
              <a:rPr lang="ko-KR" altLang="en-US" dirty="0"/>
              <a:t>휠체어 사용자들에게 키오스크는 매우 불편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IDEA – FACT </a:t>
            </a:r>
            <a:r>
              <a:rPr lang="ko-KR" altLang="en-US" dirty="0"/>
              <a:t>를 바탕으로 화면 낭독 프로그램은 키오스크에도 적용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LEANING ISSUE – </a:t>
            </a:r>
            <a:r>
              <a:rPr lang="ko-KR" altLang="en-US" dirty="0"/>
              <a:t>시각장애인에게 대중적인 </a:t>
            </a:r>
            <a:r>
              <a:rPr lang="en-US" altLang="ko-KR" dirty="0"/>
              <a:t>LCD </a:t>
            </a:r>
            <a:r>
              <a:rPr lang="ko-KR" altLang="en-US" dirty="0"/>
              <a:t>터치기기 인 </a:t>
            </a:r>
            <a:r>
              <a:rPr lang="en-US" altLang="ko-KR" dirty="0"/>
              <a:t>ATM</a:t>
            </a:r>
            <a:r>
              <a:rPr lang="ko-KR" altLang="en-US" dirty="0"/>
              <a:t>기기에 대해서 조사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회 </a:t>
            </a:r>
            <a:r>
              <a:rPr lang="en-US" altLang="ko-KR" dirty="0"/>
              <a:t>(10/16) –FACT, IDEA </a:t>
            </a:r>
            <a:r>
              <a:rPr lang="ko-KR" altLang="en-US" dirty="0"/>
              <a:t>도출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지난 </a:t>
            </a:r>
            <a:r>
              <a:rPr lang="ko-KR" altLang="en-US" dirty="0" err="1"/>
              <a:t>차시에</a:t>
            </a:r>
            <a:r>
              <a:rPr lang="ko-KR" altLang="en-US" dirty="0"/>
              <a:t> 이어 </a:t>
            </a:r>
            <a:r>
              <a:rPr lang="en-US" altLang="ko-KR" dirty="0"/>
              <a:t>FACT</a:t>
            </a:r>
            <a:r>
              <a:rPr lang="ko-KR" altLang="en-US" dirty="0"/>
              <a:t>와 </a:t>
            </a:r>
            <a:r>
              <a:rPr lang="en-US" altLang="ko-KR" dirty="0"/>
              <a:t>IDEA </a:t>
            </a:r>
            <a:r>
              <a:rPr lang="ko-KR" altLang="en-US" dirty="0"/>
              <a:t>도출 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이전차시의</a:t>
            </a:r>
            <a:r>
              <a:rPr lang="ko-KR" altLang="en-US" dirty="0"/>
              <a:t> </a:t>
            </a:r>
            <a:r>
              <a:rPr lang="en-US" altLang="ko-KR" dirty="0"/>
              <a:t>LEARNING ISSUE</a:t>
            </a:r>
            <a:r>
              <a:rPr lang="ko-KR" altLang="en-US" dirty="0"/>
              <a:t> 조사 </a:t>
            </a:r>
            <a:r>
              <a:rPr lang="en-US" altLang="ko-KR" dirty="0"/>
              <a:t>-&gt; </a:t>
            </a:r>
            <a:r>
              <a:rPr lang="ko-KR" altLang="en-US" dirty="0"/>
              <a:t>이어폰 꽂을 시</a:t>
            </a:r>
            <a:r>
              <a:rPr lang="en-US" altLang="ko-KR" dirty="0"/>
              <a:t>, </a:t>
            </a:r>
            <a:r>
              <a:rPr lang="ko-KR" altLang="en-US" dirty="0"/>
              <a:t>화면터치를 비활성화 하고 숫자버튼을 누르게 함</a:t>
            </a:r>
            <a:endParaRPr lang="en-US" altLang="ko-KR" dirty="0"/>
          </a:p>
          <a:p>
            <a:r>
              <a:rPr lang="en-US" altLang="ko-KR" dirty="0"/>
              <a:t>FACT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LCD</a:t>
            </a:r>
            <a:r>
              <a:rPr lang="ko-KR" altLang="en-US" dirty="0"/>
              <a:t>에 점자를 출력하는 맹인용 필름</a:t>
            </a:r>
            <a:r>
              <a:rPr lang="en-US" altLang="ko-KR" dirty="0"/>
              <a:t>, </a:t>
            </a:r>
            <a:r>
              <a:rPr lang="ko-KR" altLang="en-US" dirty="0"/>
              <a:t>화면의 글자를 점자로 출력하는 기기</a:t>
            </a:r>
            <a:endParaRPr lang="en-US" altLang="ko-KR" dirty="0"/>
          </a:p>
          <a:p>
            <a:r>
              <a:rPr lang="en-US" altLang="ko-KR" dirty="0"/>
              <a:t>IDEA -  </a:t>
            </a:r>
            <a:r>
              <a:rPr lang="ko-KR" altLang="en-US" dirty="0"/>
              <a:t>스마트 제스처</a:t>
            </a:r>
            <a:r>
              <a:rPr lang="en-US" altLang="ko-KR" dirty="0"/>
              <a:t>(</a:t>
            </a:r>
            <a:r>
              <a:rPr lang="ko-KR" altLang="en-US" dirty="0"/>
              <a:t>터치가 불가피한 </a:t>
            </a:r>
            <a:r>
              <a:rPr lang="en-US" altLang="ko-KR" dirty="0"/>
              <a:t>LCD</a:t>
            </a:r>
            <a:r>
              <a:rPr lang="ko-KR" altLang="en-US" dirty="0"/>
              <a:t>에 시각장애인도 쉽게 터치를 할 수 있게 하기 위함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아이디어가 부족하다고 생각하여 아이디어 도출 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시각장애인 키오스크로 주제확정</a:t>
            </a:r>
            <a:r>
              <a:rPr lang="en-US" altLang="ko-KR" dirty="0"/>
              <a:t>, </a:t>
            </a:r>
            <a:r>
              <a:rPr lang="ko-KR" altLang="en-US" dirty="0"/>
              <a:t>시각장애인 위주의 아이디어 제시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IDEA - </a:t>
            </a:r>
            <a:r>
              <a:rPr lang="ko-KR" altLang="en-US" dirty="0"/>
              <a:t>맹인용 필름 아이디어를 키오스크에 적용</a:t>
            </a:r>
            <a:r>
              <a:rPr lang="en-US" altLang="ko-KR" dirty="0"/>
              <a:t>, </a:t>
            </a:r>
            <a:r>
              <a:rPr lang="ko-KR" altLang="en-US" dirty="0"/>
              <a:t>맹인용필름 </a:t>
            </a:r>
            <a:r>
              <a:rPr lang="en-US" altLang="ko-KR" dirty="0"/>
              <a:t>+ ATM </a:t>
            </a:r>
            <a:r>
              <a:rPr lang="ko-KR" altLang="en-US" dirty="0"/>
              <a:t>기기의 이어폰 두가지를 합침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키오스크에 이미 있는 기능을 최대한 활용하는 아이디어 제시 </a:t>
            </a:r>
            <a:r>
              <a:rPr lang="en-US" altLang="ko-KR" dirty="0"/>
              <a:t>-&gt;</a:t>
            </a:r>
            <a:r>
              <a:rPr lang="ko-KR" altLang="en-US" dirty="0"/>
              <a:t>카드 리더기의 </a:t>
            </a:r>
            <a:r>
              <a:rPr lang="en-US" altLang="ko-KR" dirty="0"/>
              <a:t>NFC </a:t>
            </a:r>
            <a:r>
              <a:rPr lang="ko-KR" altLang="en-US" dirty="0"/>
              <a:t>기능을 사용한 메뉴 선택을 쉽게 할 수 있는 시각장애인용 점자카드 아이디어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4</a:t>
            </a:r>
            <a:r>
              <a:rPr lang="ko-KR" altLang="en-US" dirty="0"/>
              <a:t>회 </a:t>
            </a:r>
            <a:r>
              <a:rPr lang="en-US" altLang="ko-KR" dirty="0"/>
              <a:t>(10/21) – Design Thinking Process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관련하여 나온 아이디어에 대해 공감하고</a:t>
            </a:r>
            <a:r>
              <a:rPr lang="en-US" altLang="ko-KR" dirty="0"/>
              <a:t>, </a:t>
            </a:r>
            <a:r>
              <a:rPr lang="ko-KR" altLang="en-US" dirty="0"/>
              <a:t>비판적으로 생각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대부분의 아이디어가 </a:t>
            </a:r>
            <a:r>
              <a:rPr lang="en-US" altLang="ko-KR" dirty="0"/>
              <a:t>‘</a:t>
            </a:r>
            <a:r>
              <a:rPr lang="ko-KR" altLang="en-US" dirty="0"/>
              <a:t>화면에 대해 설명할 때 필요한 내용이외의 정보도 들어야 하기 때문에 대기자에 대한 부담을 느낄 수 있다</a:t>
            </a:r>
            <a:r>
              <a:rPr lang="en-US" altLang="ko-KR" dirty="0"/>
              <a:t>’</a:t>
            </a:r>
            <a:r>
              <a:rPr lang="ko-KR" altLang="en-US" dirty="0"/>
              <a:t> 라는 결론을 얻음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아이디어로 </a:t>
            </a:r>
            <a:r>
              <a:rPr lang="en-US" altLang="ko-KR" dirty="0"/>
              <a:t>NFC</a:t>
            </a:r>
            <a:r>
              <a:rPr lang="ko-KR" altLang="en-US" dirty="0"/>
              <a:t> 점자카드와 스마트 제스처를 선정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99ECB-48DD-42F6-89E1-99E48D7402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99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장애인 접근성 지침을 찾아보고 은행 </a:t>
            </a:r>
            <a:r>
              <a:rPr lang="en-US" altLang="ko-KR" dirty="0"/>
              <a:t>ATM</a:t>
            </a:r>
            <a:r>
              <a:rPr lang="ko-KR" altLang="en-US" dirty="0"/>
              <a:t>기의 시각장애인용 인터페이스를 사용해보는 등의 조사를 거쳐서</a:t>
            </a:r>
            <a:endParaRPr lang="en-US" altLang="ko-KR" dirty="0"/>
          </a:p>
          <a:p>
            <a:r>
              <a:rPr lang="ko-KR" altLang="en-US" dirty="0"/>
              <a:t>기존의 </a:t>
            </a:r>
            <a:r>
              <a:rPr lang="en-US" altLang="ko-KR" dirty="0"/>
              <a:t>ATM</a:t>
            </a:r>
            <a:r>
              <a:rPr lang="ko-KR" altLang="en-US" dirty="0"/>
              <a:t>기 기능과 유사하게 이어폰을 통한 음성안내와 </a:t>
            </a:r>
            <a:r>
              <a:rPr lang="ko-KR" altLang="en-US" dirty="0" err="1"/>
              <a:t>숫자키패드를</a:t>
            </a:r>
            <a:r>
              <a:rPr lang="ko-KR" altLang="en-US" dirty="0"/>
              <a:t> 통해 주문을 받는 방식이나</a:t>
            </a:r>
            <a:endParaRPr lang="en-US" altLang="ko-KR" dirty="0"/>
          </a:p>
          <a:p>
            <a:r>
              <a:rPr lang="ko-KR" altLang="en-US" dirty="0"/>
              <a:t>키오스크의 하단부분에 점자단말기를 부착하여 시각 장애인이 읽을 수 있도록 하는 방식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정전기 필름이라는 신기술을 활용하여 키오스크의 디스플레이를 점자판으로 활용하는 방식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점자카드와 </a:t>
            </a:r>
            <a:r>
              <a:rPr lang="en-US" altLang="ko-KR" dirty="0"/>
              <a:t>NFC</a:t>
            </a:r>
            <a:r>
              <a:rPr lang="ko-KR" altLang="en-US" dirty="0"/>
              <a:t>를 활용하여 주문하는 방식</a:t>
            </a:r>
            <a:r>
              <a:rPr lang="en-US" altLang="ko-KR" dirty="0"/>
              <a:t>, </a:t>
            </a:r>
            <a:r>
              <a:rPr lang="ko-KR" altLang="en-US" dirty="0"/>
              <a:t>스마트 </a:t>
            </a:r>
            <a:r>
              <a:rPr lang="ko-KR" altLang="en-US" dirty="0" err="1"/>
              <a:t>제스쳐를</a:t>
            </a:r>
            <a:r>
              <a:rPr lang="ko-KR" altLang="en-US" dirty="0"/>
              <a:t> 통해 디스플레이를 이용하는 방식 같은 아이디어를 도출했습니다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99ECB-48DD-42F6-89E1-99E48D7402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88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이후에는 공감하기 단계를 통해 실제 아이디어를 추려내게 되었는데요</a:t>
            </a:r>
            <a:endParaRPr lang="en-US" altLang="ko-KR" dirty="0"/>
          </a:p>
          <a:p>
            <a:r>
              <a:rPr lang="ko-KR" altLang="en-US" dirty="0"/>
              <a:t>키오스크에 음성서비스를 활용하면 메뉴에 대한 모든 설명을 다 들어야 한다는 제약과 키오스크를 오래 점유하면 발생하는 대기자들에 따른 부담감이 발생할  것이라고 생각했고</a:t>
            </a:r>
            <a:r>
              <a:rPr lang="en-US" altLang="ko-KR" dirty="0"/>
              <a:t> </a:t>
            </a:r>
            <a:r>
              <a:rPr lang="ko-KR" altLang="en-US" dirty="0"/>
              <a:t>점자 단말기를 부착하는 것도 원하는 정보만 얻을 수 </a:t>
            </a:r>
            <a:r>
              <a:rPr lang="ko-KR" altLang="en-US" dirty="0" err="1"/>
              <a:t>없다는점</a:t>
            </a:r>
            <a:r>
              <a:rPr lang="en-US" altLang="ko-KR" dirty="0"/>
              <a:t>, </a:t>
            </a:r>
            <a:r>
              <a:rPr lang="ko-KR" altLang="en-US" dirty="0"/>
              <a:t>정전기 필름은 아직 상용화 되지 않은 기술이라는 점을 고려하여 아이디어들을 배제하였습니다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99ECB-48DD-42F6-89E1-99E48D7402A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425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구동 방법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endParaRPr lang="ko-KR" alt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키오스크 근처에 배치된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점자태그카드를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꺼낸다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점자태그카드에는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 메뉴에 대한 설명이 점자 방식으로 설명이 되어있다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사용자는 메뉴를 선택하고 그에 해당하는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점자태그카드를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키오스크의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NFC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단말기 부분에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태그하여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키오스크에 해당 메뉴 정보를 입력한다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키오스크는 해당 카드의 정보를 읽고 사용자에게 추가 메뉴 선택사항을 묻고 지시사항을 음성으로 안내한다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안내사항의 음성을 예를 들면 ”주문을 추가하시겠습니까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추가할 경우는 화면을 왼쪽으로 드래그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추가하지 않을 경우는 화면을 왼쪽으로 드래그 입력 바랍니다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.“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음성 안내를 시행하고 사용자가 이행해야 할 제스처를 안내한다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99ECB-48DD-42F6-89E1-99E48D7402A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13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77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56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01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99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23004" y="332413"/>
            <a:ext cx="8682976" cy="4673897"/>
          </a:xfrm>
          <a:prstGeom prst="rect">
            <a:avLst/>
          </a:prstGeom>
          <a:noFill/>
          <a:ln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124270" y="207400"/>
            <a:ext cx="1057159" cy="1057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" y="112510"/>
            <a:ext cx="1181429" cy="1152048"/>
            <a:chOff x="6838572" y="1707654"/>
            <a:chExt cx="1528980" cy="149095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7" name="도넛 6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도넛 7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1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61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627784" y="1203598"/>
            <a:ext cx="3888432" cy="3528392"/>
            <a:chOff x="2627784" y="807554"/>
            <a:chExt cx="3888432" cy="3528392"/>
          </a:xfrm>
        </p:grpSpPr>
        <p:sp>
          <p:nvSpPr>
            <p:cNvPr id="7" name="도넛 6"/>
            <p:cNvSpPr/>
            <p:nvPr userDrawn="1"/>
          </p:nvSpPr>
          <p:spPr>
            <a:xfrm>
              <a:off x="2807804" y="807554"/>
              <a:ext cx="3528392" cy="3528392"/>
            </a:xfrm>
            <a:prstGeom prst="donut">
              <a:avLst>
                <a:gd name="adj" fmla="val 7052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도넛 7"/>
            <p:cNvSpPr/>
            <p:nvPr userDrawn="1"/>
          </p:nvSpPr>
          <p:spPr>
            <a:xfrm>
              <a:off x="3082026" y="1081776"/>
              <a:ext cx="2979948" cy="2979948"/>
            </a:xfrm>
            <a:prstGeom prst="donut">
              <a:avLst>
                <a:gd name="adj" fmla="val 1934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 rot="19947125">
              <a:off x="2627784" y="2067694"/>
              <a:ext cx="388843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619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627784" y="807554"/>
            <a:ext cx="3888432" cy="3528392"/>
            <a:chOff x="2627784" y="807554"/>
            <a:chExt cx="3888432" cy="3528392"/>
          </a:xfrm>
        </p:grpSpPr>
        <p:sp>
          <p:nvSpPr>
            <p:cNvPr id="7" name="도넛 6"/>
            <p:cNvSpPr/>
            <p:nvPr userDrawn="1"/>
          </p:nvSpPr>
          <p:spPr>
            <a:xfrm>
              <a:off x="2807804" y="807554"/>
              <a:ext cx="3528392" cy="3528392"/>
            </a:xfrm>
            <a:prstGeom prst="donut">
              <a:avLst>
                <a:gd name="adj" fmla="val 7052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도넛 7"/>
            <p:cNvSpPr/>
            <p:nvPr userDrawn="1"/>
          </p:nvSpPr>
          <p:spPr>
            <a:xfrm>
              <a:off x="3082026" y="1081776"/>
              <a:ext cx="2979948" cy="2979948"/>
            </a:xfrm>
            <a:prstGeom prst="donut">
              <a:avLst>
                <a:gd name="adj" fmla="val 1934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 rot="19947125">
              <a:off x="2627784" y="2067694"/>
              <a:ext cx="388843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이등변 삼각형 5"/>
          <p:cNvSpPr/>
          <p:nvPr userDrawn="1"/>
        </p:nvSpPr>
        <p:spPr>
          <a:xfrm rot="9071116">
            <a:off x="2859830" y="833404"/>
            <a:ext cx="584705" cy="504056"/>
          </a:xfrm>
          <a:prstGeom prst="triangle">
            <a:avLst>
              <a:gd name="adj" fmla="val 13730"/>
            </a:avLst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31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683568" y="1735068"/>
            <a:ext cx="1528981" cy="1463542"/>
            <a:chOff x="683568" y="1735068"/>
            <a:chExt cx="1528981" cy="1463542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844397" y="1830458"/>
              <a:ext cx="1368152" cy="1368152"/>
              <a:chOff x="323528" y="699542"/>
              <a:chExt cx="3528392" cy="3528392"/>
            </a:xfrm>
          </p:grpSpPr>
          <p:sp>
            <p:nvSpPr>
              <p:cNvPr id="6" name="도넛 5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도넛 9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 userDrawn="1"/>
          </p:nvSpPr>
          <p:spPr>
            <a:xfrm>
              <a:off x="683568" y="1735068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2735236" y="1725930"/>
            <a:ext cx="1528981" cy="1472680"/>
            <a:chOff x="2735236" y="1725930"/>
            <a:chExt cx="1528981" cy="1472680"/>
          </a:xfrm>
        </p:grpSpPr>
        <p:grpSp>
          <p:nvGrpSpPr>
            <p:cNvPr id="11" name="그룹 10"/>
            <p:cNvGrpSpPr/>
            <p:nvPr userDrawn="1"/>
          </p:nvGrpSpPr>
          <p:grpSpPr>
            <a:xfrm>
              <a:off x="2896065" y="1830458"/>
              <a:ext cx="1368152" cy="1368152"/>
              <a:chOff x="323528" y="699542"/>
              <a:chExt cx="3528392" cy="3528392"/>
            </a:xfrm>
          </p:grpSpPr>
          <p:sp>
            <p:nvSpPr>
              <p:cNvPr id="12" name="도넛 11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 userDrawn="1"/>
          </p:nvSpPr>
          <p:spPr>
            <a:xfrm>
              <a:off x="2735236" y="1725930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4786904" y="1716792"/>
            <a:ext cx="1528981" cy="1481818"/>
            <a:chOff x="4786904" y="1716792"/>
            <a:chExt cx="1528981" cy="1481818"/>
          </a:xfrm>
        </p:grpSpPr>
        <p:grpSp>
          <p:nvGrpSpPr>
            <p:cNvPr id="14" name="그룹 13"/>
            <p:cNvGrpSpPr/>
            <p:nvPr userDrawn="1"/>
          </p:nvGrpSpPr>
          <p:grpSpPr>
            <a:xfrm>
              <a:off x="4947733" y="1830458"/>
              <a:ext cx="1368152" cy="1368152"/>
              <a:chOff x="323528" y="699542"/>
              <a:chExt cx="3528392" cy="3528392"/>
            </a:xfrm>
          </p:grpSpPr>
          <p:sp>
            <p:nvSpPr>
              <p:cNvPr id="15" name="도넛 14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도넛 15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/>
            <p:cNvSpPr/>
            <p:nvPr userDrawn="1"/>
          </p:nvSpPr>
          <p:spPr>
            <a:xfrm>
              <a:off x="4786904" y="1716792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6838572" y="1707654"/>
            <a:ext cx="1528980" cy="1490956"/>
            <a:chOff x="6838572" y="1707654"/>
            <a:chExt cx="1528980" cy="1490956"/>
          </a:xfrm>
        </p:grpSpPr>
        <p:grpSp>
          <p:nvGrpSpPr>
            <p:cNvPr id="17" name="그룹 16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18" name="도넛 17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도넛 18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3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71BD212-B038-476F-AA2D-003531541543}"/>
              </a:ext>
            </a:extLst>
          </p:cNvPr>
          <p:cNvGrpSpPr/>
          <p:nvPr userDrawn="1"/>
        </p:nvGrpSpPr>
        <p:grpSpPr>
          <a:xfrm>
            <a:off x="245712" y="1635646"/>
            <a:ext cx="1955922" cy="1872208"/>
            <a:chOff x="155261" y="1444155"/>
            <a:chExt cx="2136824" cy="2045368"/>
          </a:xfrm>
        </p:grpSpPr>
        <p:grpSp>
          <p:nvGrpSpPr>
            <p:cNvPr id="2" name="그룹 1"/>
            <p:cNvGrpSpPr/>
            <p:nvPr userDrawn="1"/>
          </p:nvGrpSpPr>
          <p:grpSpPr>
            <a:xfrm>
              <a:off x="155261" y="1444155"/>
              <a:ext cx="2136824" cy="2045368"/>
              <a:chOff x="683568" y="1735068"/>
              <a:chExt cx="1528981" cy="1463542"/>
            </a:xfrm>
          </p:grpSpPr>
          <p:grpSp>
            <p:nvGrpSpPr>
              <p:cNvPr id="5" name="그룹 4"/>
              <p:cNvGrpSpPr/>
              <p:nvPr userDrawn="1"/>
            </p:nvGrpSpPr>
            <p:grpSpPr>
              <a:xfrm>
                <a:off x="844397" y="1830458"/>
                <a:ext cx="1368152" cy="1368152"/>
                <a:chOff x="323528" y="699542"/>
                <a:chExt cx="3528392" cy="3528392"/>
              </a:xfrm>
            </p:grpSpPr>
            <p:sp>
              <p:nvSpPr>
                <p:cNvPr id="6" name="도넛 5"/>
                <p:cNvSpPr/>
                <p:nvPr/>
              </p:nvSpPr>
              <p:spPr>
                <a:xfrm>
                  <a:off x="323528" y="699542"/>
                  <a:ext cx="3528392" cy="3528392"/>
                </a:xfrm>
                <a:prstGeom prst="donut">
                  <a:avLst>
                    <a:gd name="adj" fmla="val 7052"/>
                  </a:avLst>
                </a:prstGeom>
                <a:solidFill>
                  <a:srgbClr val="FF55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도넛 9"/>
                <p:cNvSpPr/>
                <p:nvPr/>
              </p:nvSpPr>
              <p:spPr>
                <a:xfrm>
                  <a:off x="597750" y="973764"/>
                  <a:ext cx="2979948" cy="2979948"/>
                </a:xfrm>
                <a:prstGeom prst="donut">
                  <a:avLst>
                    <a:gd name="adj" fmla="val 1934"/>
                  </a:avLst>
                </a:prstGeom>
                <a:solidFill>
                  <a:srgbClr val="FF55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직사각형 19"/>
              <p:cNvSpPr/>
              <p:nvPr userDrawn="1"/>
            </p:nvSpPr>
            <p:spPr>
              <a:xfrm>
                <a:off x="683568" y="1735068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>
                  <a:solidFill>
                    <a:srgbClr val="FF555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25" name="TextBox 24"/>
            <p:cNvSpPr txBox="1"/>
            <p:nvPr userDrawn="1"/>
          </p:nvSpPr>
          <p:spPr>
            <a:xfrm>
              <a:off x="425037" y="1491630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FF555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B6F546F-A713-43F0-B642-C1C13323B4A5}"/>
              </a:ext>
            </a:extLst>
          </p:cNvPr>
          <p:cNvGrpSpPr/>
          <p:nvPr userDrawn="1"/>
        </p:nvGrpSpPr>
        <p:grpSpPr>
          <a:xfrm>
            <a:off x="2421841" y="1635646"/>
            <a:ext cx="1955922" cy="1872208"/>
            <a:chOff x="2331390" y="1444155"/>
            <a:chExt cx="2136824" cy="2045368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87FEF00E-EE8F-4A21-B38B-F0596E67EEF0}"/>
                </a:ext>
              </a:extLst>
            </p:cNvPr>
            <p:cNvGrpSpPr/>
            <p:nvPr userDrawn="1"/>
          </p:nvGrpSpPr>
          <p:grpSpPr>
            <a:xfrm>
              <a:off x="2331390" y="1444155"/>
              <a:ext cx="2136824" cy="2045368"/>
              <a:chOff x="683568" y="1735068"/>
              <a:chExt cx="1528981" cy="1463542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B55C0232-30C3-4A91-820F-44AD2863F107}"/>
                  </a:ext>
                </a:extLst>
              </p:cNvPr>
              <p:cNvGrpSpPr/>
              <p:nvPr userDrawn="1"/>
            </p:nvGrpSpPr>
            <p:grpSpPr>
              <a:xfrm>
                <a:off x="844397" y="1830458"/>
                <a:ext cx="1368152" cy="1368152"/>
                <a:chOff x="323528" y="699542"/>
                <a:chExt cx="3528392" cy="3528392"/>
              </a:xfrm>
            </p:grpSpPr>
            <p:sp>
              <p:nvSpPr>
                <p:cNvPr id="44" name="도넛 5">
                  <a:extLst>
                    <a:ext uri="{FF2B5EF4-FFF2-40B4-BE49-F238E27FC236}">
                      <a16:creationId xmlns:a16="http://schemas.microsoft.com/office/drawing/2014/main" id="{FF18ADF5-6040-4068-B370-53BF98DF8547}"/>
                    </a:ext>
                  </a:extLst>
                </p:cNvPr>
                <p:cNvSpPr/>
                <p:nvPr/>
              </p:nvSpPr>
              <p:spPr>
                <a:xfrm>
                  <a:off x="323528" y="699542"/>
                  <a:ext cx="3528392" cy="3528392"/>
                </a:xfrm>
                <a:prstGeom prst="donut">
                  <a:avLst>
                    <a:gd name="adj" fmla="val 7052"/>
                  </a:avLst>
                </a:prstGeom>
                <a:solidFill>
                  <a:srgbClr val="FF55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도넛 9">
                  <a:extLst>
                    <a:ext uri="{FF2B5EF4-FFF2-40B4-BE49-F238E27FC236}">
                      <a16:creationId xmlns:a16="http://schemas.microsoft.com/office/drawing/2014/main" id="{7614F258-1FE4-47A8-92F9-D97122D70544}"/>
                    </a:ext>
                  </a:extLst>
                </p:cNvPr>
                <p:cNvSpPr/>
                <p:nvPr/>
              </p:nvSpPr>
              <p:spPr>
                <a:xfrm>
                  <a:off x="597750" y="973764"/>
                  <a:ext cx="2979948" cy="2979948"/>
                </a:xfrm>
                <a:prstGeom prst="donut">
                  <a:avLst>
                    <a:gd name="adj" fmla="val 1934"/>
                  </a:avLst>
                </a:prstGeom>
                <a:solidFill>
                  <a:srgbClr val="FF55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65F46534-680A-4BA8-91B3-E56B895F2972}"/>
                  </a:ext>
                </a:extLst>
              </p:cNvPr>
              <p:cNvSpPr/>
              <p:nvPr userDrawn="1"/>
            </p:nvSpPr>
            <p:spPr>
              <a:xfrm>
                <a:off x="683568" y="1735068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>
                  <a:solidFill>
                    <a:srgbClr val="FF555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4487250-2D7B-486B-9291-D8A8141851D7}"/>
                </a:ext>
              </a:extLst>
            </p:cNvPr>
            <p:cNvSpPr txBox="1"/>
            <p:nvPr userDrawn="1"/>
          </p:nvSpPr>
          <p:spPr>
            <a:xfrm>
              <a:off x="2601166" y="1491630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FF555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32309BA-B85B-4BE4-879B-9317A758F0B9}"/>
              </a:ext>
            </a:extLst>
          </p:cNvPr>
          <p:cNvGrpSpPr/>
          <p:nvPr userDrawn="1"/>
        </p:nvGrpSpPr>
        <p:grpSpPr>
          <a:xfrm>
            <a:off x="4597970" y="1635646"/>
            <a:ext cx="1955922" cy="1872208"/>
            <a:chOff x="4507519" y="1444155"/>
            <a:chExt cx="2136824" cy="2045368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32BAA51D-8D78-4251-A204-1D91A65E61D1}"/>
                </a:ext>
              </a:extLst>
            </p:cNvPr>
            <p:cNvGrpSpPr/>
            <p:nvPr userDrawn="1"/>
          </p:nvGrpSpPr>
          <p:grpSpPr>
            <a:xfrm>
              <a:off x="4507519" y="1444155"/>
              <a:ext cx="2136824" cy="2045368"/>
              <a:chOff x="683568" y="1735068"/>
              <a:chExt cx="1528981" cy="1463542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39DCD847-3F86-4D40-83B7-EF35C8443AF5}"/>
                  </a:ext>
                </a:extLst>
              </p:cNvPr>
              <p:cNvGrpSpPr/>
              <p:nvPr userDrawn="1"/>
            </p:nvGrpSpPr>
            <p:grpSpPr>
              <a:xfrm>
                <a:off x="844397" y="1830458"/>
                <a:ext cx="1368152" cy="1368152"/>
                <a:chOff x="323528" y="699542"/>
                <a:chExt cx="3528392" cy="3528392"/>
              </a:xfrm>
            </p:grpSpPr>
            <p:sp>
              <p:nvSpPr>
                <p:cNvPr id="50" name="도넛 5">
                  <a:extLst>
                    <a:ext uri="{FF2B5EF4-FFF2-40B4-BE49-F238E27FC236}">
                      <a16:creationId xmlns:a16="http://schemas.microsoft.com/office/drawing/2014/main" id="{0239BB79-226E-4A86-A132-7C8661736086}"/>
                    </a:ext>
                  </a:extLst>
                </p:cNvPr>
                <p:cNvSpPr/>
                <p:nvPr/>
              </p:nvSpPr>
              <p:spPr>
                <a:xfrm>
                  <a:off x="323528" y="699542"/>
                  <a:ext cx="3528392" cy="3528392"/>
                </a:xfrm>
                <a:prstGeom prst="donut">
                  <a:avLst>
                    <a:gd name="adj" fmla="val 7052"/>
                  </a:avLst>
                </a:prstGeom>
                <a:solidFill>
                  <a:srgbClr val="FF55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도넛 9">
                  <a:extLst>
                    <a:ext uri="{FF2B5EF4-FFF2-40B4-BE49-F238E27FC236}">
                      <a16:creationId xmlns:a16="http://schemas.microsoft.com/office/drawing/2014/main" id="{C6BE3732-9882-477D-83A5-D0A65DAF3704}"/>
                    </a:ext>
                  </a:extLst>
                </p:cNvPr>
                <p:cNvSpPr/>
                <p:nvPr/>
              </p:nvSpPr>
              <p:spPr>
                <a:xfrm>
                  <a:off x="597750" y="973764"/>
                  <a:ext cx="2979948" cy="2979948"/>
                </a:xfrm>
                <a:prstGeom prst="donut">
                  <a:avLst>
                    <a:gd name="adj" fmla="val 1934"/>
                  </a:avLst>
                </a:prstGeom>
                <a:solidFill>
                  <a:srgbClr val="FF55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5B813F0-120C-4834-8716-8895826040FD}"/>
                  </a:ext>
                </a:extLst>
              </p:cNvPr>
              <p:cNvSpPr/>
              <p:nvPr userDrawn="1"/>
            </p:nvSpPr>
            <p:spPr>
              <a:xfrm>
                <a:off x="683568" y="1735068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>
                  <a:solidFill>
                    <a:srgbClr val="FF555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5BEB66A-4FB0-45A4-A26A-857608A43EBD}"/>
                </a:ext>
              </a:extLst>
            </p:cNvPr>
            <p:cNvSpPr txBox="1"/>
            <p:nvPr userDrawn="1"/>
          </p:nvSpPr>
          <p:spPr>
            <a:xfrm>
              <a:off x="4777295" y="1491630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FF555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EFFF8D3-88F0-4D95-9422-2FE7AC314D2C}"/>
              </a:ext>
            </a:extLst>
          </p:cNvPr>
          <p:cNvGrpSpPr/>
          <p:nvPr userDrawn="1"/>
        </p:nvGrpSpPr>
        <p:grpSpPr>
          <a:xfrm>
            <a:off x="6774099" y="1635646"/>
            <a:ext cx="1955922" cy="1872208"/>
            <a:chOff x="6683648" y="1444155"/>
            <a:chExt cx="2136824" cy="2045368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C2ADA00-B333-4AD3-9A02-C56319696DB3}"/>
                </a:ext>
              </a:extLst>
            </p:cNvPr>
            <p:cNvGrpSpPr/>
            <p:nvPr userDrawn="1"/>
          </p:nvGrpSpPr>
          <p:grpSpPr>
            <a:xfrm>
              <a:off x="6683648" y="1444155"/>
              <a:ext cx="2136824" cy="2045368"/>
              <a:chOff x="683568" y="1735068"/>
              <a:chExt cx="1528981" cy="1463542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DC22226C-39B2-4476-9797-A100404C72C7}"/>
                  </a:ext>
                </a:extLst>
              </p:cNvPr>
              <p:cNvGrpSpPr/>
              <p:nvPr userDrawn="1"/>
            </p:nvGrpSpPr>
            <p:grpSpPr>
              <a:xfrm>
                <a:off x="844397" y="1830458"/>
                <a:ext cx="1368152" cy="1368152"/>
                <a:chOff x="323528" y="699542"/>
                <a:chExt cx="3528392" cy="3528392"/>
              </a:xfrm>
            </p:grpSpPr>
            <p:sp>
              <p:nvSpPr>
                <p:cNvPr id="56" name="도넛 5">
                  <a:extLst>
                    <a:ext uri="{FF2B5EF4-FFF2-40B4-BE49-F238E27FC236}">
                      <a16:creationId xmlns:a16="http://schemas.microsoft.com/office/drawing/2014/main" id="{4E0505F5-7811-4255-9BBA-039F13FF99A2}"/>
                    </a:ext>
                  </a:extLst>
                </p:cNvPr>
                <p:cNvSpPr/>
                <p:nvPr/>
              </p:nvSpPr>
              <p:spPr>
                <a:xfrm>
                  <a:off x="323528" y="699542"/>
                  <a:ext cx="3528392" cy="3528392"/>
                </a:xfrm>
                <a:prstGeom prst="donut">
                  <a:avLst>
                    <a:gd name="adj" fmla="val 7052"/>
                  </a:avLst>
                </a:prstGeom>
                <a:solidFill>
                  <a:srgbClr val="FF55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도넛 9">
                  <a:extLst>
                    <a:ext uri="{FF2B5EF4-FFF2-40B4-BE49-F238E27FC236}">
                      <a16:creationId xmlns:a16="http://schemas.microsoft.com/office/drawing/2014/main" id="{72994F80-C4D0-462D-96A9-0576D5E151E6}"/>
                    </a:ext>
                  </a:extLst>
                </p:cNvPr>
                <p:cNvSpPr/>
                <p:nvPr/>
              </p:nvSpPr>
              <p:spPr>
                <a:xfrm>
                  <a:off x="597750" y="973764"/>
                  <a:ext cx="2979948" cy="2979948"/>
                </a:xfrm>
                <a:prstGeom prst="donut">
                  <a:avLst>
                    <a:gd name="adj" fmla="val 1934"/>
                  </a:avLst>
                </a:prstGeom>
                <a:solidFill>
                  <a:srgbClr val="FF55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1FE9795-A6F6-48BF-B66B-170099C1017B}"/>
                  </a:ext>
                </a:extLst>
              </p:cNvPr>
              <p:cNvSpPr/>
              <p:nvPr userDrawn="1"/>
            </p:nvSpPr>
            <p:spPr>
              <a:xfrm>
                <a:off x="683568" y="1735068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>
                  <a:solidFill>
                    <a:srgbClr val="FF555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6B68FC7-AD31-4C78-AB13-FC3929340327}"/>
                </a:ext>
              </a:extLst>
            </p:cNvPr>
            <p:cNvSpPr txBox="1"/>
            <p:nvPr userDrawn="1"/>
          </p:nvSpPr>
          <p:spPr>
            <a:xfrm>
              <a:off x="6953424" y="1491630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FF555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3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28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17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2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8DCBDE3-FA5F-4E31-9F8E-F35E8E792A41}"/>
              </a:ext>
            </a:extLst>
          </p:cNvPr>
          <p:cNvGrpSpPr/>
          <p:nvPr/>
        </p:nvGrpSpPr>
        <p:grpSpPr>
          <a:xfrm>
            <a:off x="3245348" y="2139702"/>
            <a:ext cx="2653290" cy="1747937"/>
            <a:chOff x="3245356" y="1779662"/>
            <a:chExt cx="2653290" cy="1747937"/>
          </a:xfrm>
        </p:grpSpPr>
        <p:sp>
          <p:nvSpPr>
            <p:cNvPr id="2" name="TextBox 1"/>
            <p:cNvSpPr txBox="1"/>
            <p:nvPr/>
          </p:nvSpPr>
          <p:spPr>
            <a:xfrm>
              <a:off x="3245356" y="1779662"/>
              <a:ext cx="265329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2C2E2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스마트 제스처와</a:t>
              </a:r>
              <a:endParaRPr lang="en-US" altLang="ko-KR" sz="28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en-US" altLang="ko-KR" sz="2800" dirty="0">
                  <a:solidFill>
                    <a:srgbClr val="2C2E2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NFC </a:t>
              </a:r>
              <a:r>
                <a:rPr lang="ko-KR" altLang="en-US" sz="2800" dirty="0">
                  <a:solidFill>
                    <a:srgbClr val="2C2E2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점자카드를</a:t>
              </a:r>
              <a:endParaRPr lang="en-US" altLang="ko-KR" sz="28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rgbClr val="2C2E2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활용한 키오스크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424667" y="3219822"/>
              <a:ext cx="229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555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BTS</a:t>
              </a:r>
              <a:r>
                <a:rPr lang="en-US" altLang="ko-KR" sz="1400" dirty="0">
                  <a:solidFill>
                    <a:srgbClr val="2C2E2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: </a:t>
              </a:r>
              <a:r>
                <a:rPr lang="en-US" altLang="ko-KR" sz="1400" dirty="0">
                  <a:solidFill>
                    <a:srgbClr val="FF555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</a:t>
              </a:r>
              <a:r>
                <a:rPr lang="en-US" altLang="ko-KR" sz="1400" dirty="0">
                  <a:solidFill>
                    <a:srgbClr val="2C2E2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est </a:t>
              </a:r>
              <a:r>
                <a:rPr lang="en-US" altLang="ko-KR" sz="1400" dirty="0">
                  <a:solidFill>
                    <a:srgbClr val="FF555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</a:t>
              </a:r>
              <a:r>
                <a:rPr lang="en-US" altLang="ko-KR" sz="1400" dirty="0">
                  <a:solidFill>
                    <a:srgbClr val="2C2E2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eam of </a:t>
              </a:r>
              <a:r>
                <a:rPr lang="ko-KR" altLang="en-US" sz="1400" dirty="0" err="1">
                  <a:solidFill>
                    <a:srgbClr val="FF555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</a:t>
              </a:r>
              <a:r>
                <a:rPr lang="ko-KR" altLang="en-US" sz="1400" dirty="0" err="1">
                  <a:solidFill>
                    <a:srgbClr val="2C2E2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기대</a:t>
              </a:r>
              <a:endParaRPr lang="en-US" altLang="ko-KR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6F18F47-498B-4D2F-9EA0-D8DA7B996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71304"/>
              </p:ext>
            </p:extLst>
          </p:nvPr>
        </p:nvGraphicFramePr>
        <p:xfrm>
          <a:off x="6623719" y="3448913"/>
          <a:ext cx="1980729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585">
                  <a:extLst>
                    <a:ext uri="{9D8B030D-6E8A-4147-A177-3AD203B41FA5}">
                      <a16:colId xmlns:a16="http://schemas.microsoft.com/office/drawing/2014/main" val="113800170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403006046"/>
                    </a:ext>
                  </a:extLst>
                </a:gridCol>
              </a:tblGrid>
              <a:tr h="2754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rgbClr val="FF555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rgbClr val="FF555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학번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694104"/>
                  </a:ext>
                </a:extLst>
              </a:tr>
              <a:tr h="275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김주하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2016156005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064701"/>
                  </a:ext>
                </a:extLst>
              </a:tr>
              <a:tr h="275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이길형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2017150048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49151"/>
                  </a:ext>
                </a:extLst>
              </a:tr>
              <a:tr h="275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정하림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2017152049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858584"/>
                  </a:ext>
                </a:extLst>
              </a:tr>
              <a:tr h="275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2017156037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40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69443B-9B21-42FD-ABBB-87BFE6B0E7A9}"/>
              </a:ext>
            </a:extLst>
          </p:cNvPr>
          <p:cNvSpPr txBox="1"/>
          <p:nvPr/>
        </p:nvSpPr>
        <p:spPr>
          <a:xfrm>
            <a:off x="179504" y="267494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임베디드</a:t>
            </a:r>
            <a:r>
              <a:rPr lang="en-US" altLang="ko-KR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</a:t>
            </a:r>
            <a:r>
              <a:rPr lang="en-US" altLang="ko-KR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TU-PBL </a:t>
            </a:r>
            <a:r>
              <a: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활동 발표</a:t>
            </a:r>
          </a:p>
        </p:txBody>
      </p:sp>
    </p:spTree>
    <p:extLst>
      <p:ext uri="{BB962C8B-B14F-4D97-AF65-F5344CB8AC3E}">
        <p14:creationId xmlns:p14="http://schemas.microsoft.com/office/powerpoint/2010/main" val="715981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493" y="104052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alpha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SUBJECT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4E9FDAA-AB33-4285-951C-11AA20ABDE91}"/>
              </a:ext>
            </a:extLst>
          </p:cNvPr>
          <p:cNvGrpSpPr/>
          <p:nvPr/>
        </p:nvGrpSpPr>
        <p:grpSpPr>
          <a:xfrm>
            <a:off x="1119563" y="1071667"/>
            <a:ext cx="1451012" cy="1251512"/>
            <a:chOff x="1119563" y="1203598"/>
            <a:chExt cx="1451012" cy="1251512"/>
          </a:xfrm>
        </p:grpSpPr>
        <p:pic>
          <p:nvPicPr>
            <p:cNvPr id="7" name="그래픽 6" descr="선글라스">
              <a:extLst>
                <a:ext uri="{FF2B5EF4-FFF2-40B4-BE49-F238E27FC236}">
                  <a16:creationId xmlns:a16="http://schemas.microsoft.com/office/drawing/2014/main" id="{77E9C1C2-A483-42ED-A130-27CF60647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6176" y="1203598"/>
              <a:ext cx="914400" cy="9144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92F34E4-6A38-4843-B4CA-3B8A7A65B1A0}"/>
                </a:ext>
              </a:extLst>
            </p:cNvPr>
            <p:cNvSpPr/>
            <p:nvPr/>
          </p:nvSpPr>
          <p:spPr>
            <a:xfrm>
              <a:off x="1119563" y="2117998"/>
              <a:ext cx="1451012" cy="337112"/>
            </a:xfrm>
            <a:prstGeom prst="rect">
              <a:avLst/>
            </a:prstGeom>
            <a:noFill/>
            <a:ln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555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시각 장애인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490AA1B-586C-4D78-9C9B-FF487D3B0693}"/>
              </a:ext>
            </a:extLst>
          </p:cNvPr>
          <p:cNvGrpSpPr/>
          <p:nvPr/>
        </p:nvGrpSpPr>
        <p:grpSpPr>
          <a:xfrm>
            <a:off x="4038158" y="1071667"/>
            <a:ext cx="1213284" cy="1251512"/>
            <a:chOff x="4038158" y="1170375"/>
            <a:chExt cx="1213284" cy="1251512"/>
          </a:xfrm>
        </p:grpSpPr>
        <p:pic>
          <p:nvPicPr>
            <p:cNvPr id="9" name="그래픽 8" descr="사용자">
              <a:extLst>
                <a:ext uri="{FF2B5EF4-FFF2-40B4-BE49-F238E27FC236}">
                  <a16:creationId xmlns:a16="http://schemas.microsoft.com/office/drawing/2014/main" id="{AEABAB4A-1A8F-41D8-9DC7-D02D7D3E6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87600" y="1170375"/>
              <a:ext cx="914400" cy="91440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AC87C06-4178-4D18-A50E-2364D8C3936F}"/>
                </a:ext>
              </a:extLst>
            </p:cNvPr>
            <p:cNvSpPr/>
            <p:nvPr/>
          </p:nvSpPr>
          <p:spPr>
            <a:xfrm>
              <a:off x="4038158" y="2084775"/>
              <a:ext cx="1213284" cy="337112"/>
            </a:xfrm>
            <a:prstGeom prst="rect">
              <a:avLst/>
            </a:prstGeom>
            <a:noFill/>
            <a:ln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555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비 장애인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B4E390C-088C-40ED-8FFD-088B596AA64B}"/>
              </a:ext>
            </a:extLst>
          </p:cNvPr>
          <p:cNvGrpSpPr/>
          <p:nvPr/>
        </p:nvGrpSpPr>
        <p:grpSpPr>
          <a:xfrm>
            <a:off x="7017062" y="1071667"/>
            <a:ext cx="914400" cy="1251512"/>
            <a:chOff x="7017062" y="1203598"/>
            <a:chExt cx="914400" cy="1251512"/>
          </a:xfrm>
        </p:grpSpPr>
        <p:pic>
          <p:nvPicPr>
            <p:cNvPr id="11" name="그래픽 10" descr="Office worker">
              <a:extLst>
                <a:ext uri="{FF2B5EF4-FFF2-40B4-BE49-F238E27FC236}">
                  <a16:creationId xmlns:a16="http://schemas.microsoft.com/office/drawing/2014/main" id="{E03D1A04-0B68-4D31-9C2D-F85738ABE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17062" y="1203598"/>
              <a:ext cx="914400" cy="91440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EB4212E-A517-4C8E-8526-4C6400DE118B}"/>
                </a:ext>
              </a:extLst>
            </p:cNvPr>
            <p:cNvSpPr/>
            <p:nvPr/>
          </p:nvSpPr>
          <p:spPr>
            <a:xfrm>
              <a:off x="7017062" y="2117998"/>
              <a:ext cx="914400" cy="337112"/>
            </a:xfrm>
            <a:prstGeom prst="rect">
              <a:avLst/>
            </a:prstGeom>
            <a:noFill/>
            <a:ln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555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사업자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898076F-FC00-4AF8-8FD9-D4C790DF0D72}"/>
              </a:ext>
            </a:extLst>
          </p:cNvPr>
          <p:cNvGrpSpPr/>
          <p:nvPr/>
        </p:nvGrpSpPr>
        <p:grpSpPr>
          <a:xfrm>
            <a:off x="553376" y="2446506"/>
            <a:ext cx="2520000" cy="2155883"/>
            <a:chOff x="553376" y="2299259"/>
            <a:chExt cx="2520000" cy="258793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305E338-0072-4B6F-A10C-D5DBC87D8734}"/>
                </a:ext>
              </a:extLst>
            </p:cNvPr>
            <p:cNvSpPr/>
            <p:nvPr/>
          </p:nvSpPr>
          <p:spPr>
            <a:xfrm>
              <a:off x="553376" y="2299259"/>
              <a:ext cx="2520000" cy="2587930"/>
            </a:xfrm>
            <a:prstGeom prst="rect">
              <a:avLst/>
            </a:prstGeom>
            <a:noFill/>
            <a:ln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3B538E-C14F-4CC2-8EB6-F8CA95CF151C}"/>
                </a:ext>
              </a:extLst>
            </p:cNvPr>
            <p:cNvSpPr txBox="1"/>
            <p:nvPr/>
          </p:nvSpPr>
          <p:spPr>
            <a:xfrm>
              <a:off x="553376" y="2449602"/>
              <a:ext cx="2520000" cy="229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C2E2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시각적 기능을 제외한 기능에 초점을 맞춤</a:t>
              </a:r>
              <a:endParaRPr lang="en-US" altLang="ko-KR" dirty="0">
                <a:solidFill>
                  <a:srgbClr val="2C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200" dirty="0">
                <a:solidFill>
                  <a:srgbClr val="2C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C2E2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대기시간을 최소화 </a:t>
              </a:r>
              <a:br>
                <a:rPr lang="en-US" altLang="ko-KR" dirty="0">
                  <a:solidFill>
                    <a:srgbClr val="2C2E2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dirty="0">
                  <a:solidFill>
                    <a:srgbClr val="2C2E2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시킬 수 있음</a:t>
              </a:r>
              <a:endParaRPr lang="en-US" altLang="ko-KR" dirty="0">
                <a:solidFill>
                  <a:srgbClr val="2C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rgbClr val="2C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C2E2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쉽고 간단한 사용 방법</a:t>
              </a:r>
              <a:endParaRPr lang="en-US" altLang="ko-KR" dirty="0">
                <a:solidFill>
                  <a:srgbClr val="2C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3F1E42B-86D0-4952-B748-E7BE1C316F13}"/>
              </a:ext>
            </a:extLst>
          </p:cNvPr>
          <p:cNvGrpSpPr/>
          <p:nvPr/>
        </p:nvGrpSpPr>
        <p:grpSpPr>
          <a:xfrm>
            <a:off x="3384800" y="2435323"/>
            <a:ext cx="2520000" cy="2958803"/>
            <a:chOff x="3384800" y="2288076"/>
            <a:chExt cx="2520000" cy="355175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FDC010D-5BF2-4102-BF78-BF91F93B0E7E}"/>
                </a:ext>
              </a:extLst>
            </p:cNvPr>
            <p:cNvSpPr/>
            <p:nvPr/>
          </p:nvSpPr>
          <p:spPr>
            <a:xfrm>
              <a:off x="3384800" y="2288076"/>
              <a:ext cx="2520000" cy="2587930"/>
            </a:xfrm>
            <a:prstGeom prst="rect">
              <a:avLst/>
            </a:prstGeom>
            <a:noFill/>
            <a:ln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D9BDC5-38C5-4CED-A978-AE34CED29A0A}"/>
                </a:ext>
              </a:extLst>
            </p:cNvPr>
            <p:cNvSpPr txBox="1"/>
            <p:nvPr/>
          </p:nvSpPr>
          <p:spPr>
            <a:xfrm>
              <a:off x="3384800" y="2451843"/>
              <a:ext cx="2520000" cy="3387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C2E2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기존 사용법을 유지</a:t>
              </a:r>
              <a:br>
                <a:rPr lang="en-US" altLang="ko-KR" dirty="0">
                  <a:solidFill>
                    <a:srgbClr val="2C2E2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dirty="0">
                  <a:solidFill>
                    <a:srgbClr val="2C2E2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하여 새로운 제품에 </a:t>
              </a:r>
              <a:br>
                <a:rPr lang="en-US" altLang="ko-KR" dirty="0">
                  <a:solidFill>
                    <a:srgbClr val="2C2E2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dirty="0">
                  <a:solidFill>
                    <a:srgbClr val="2C2E2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대한 불편함 최소화</a:t>
              </a:r>
              <a:br>
                <a:rPr lang="en-US" altLang="ko-KR" dirty="0">
                  <a:solidFill>
                    <a:srgbClr val="2C2E2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endParaRPr lang="en-US" altLang="ko-KR" dirty="0">
                <a:solidFill>
                  <a:srgbClr val="2C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rgbClr val="2C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rgbClr val="2C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srgbClr val="2C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2E9B19-16FE-4332-821F-5306CC79433A}"/>
              </a:ext>
            </a:extLst>
          </p:cNvPr>
          <p:cNvGrpSpPr/>
          <p:nvPr/>
        </p:nvGrpSpPr>
        <p:grpSpPr>
          <a:xfrm>
            <a:off x="6216224" y="2435322"/>
            <a:ext cx="2520000" cy="2447844"/>
            <a:chOff x="6216224" y="2288076"/>
            <a:chExt cx="2520000" cy="293840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6F357FD-B8AC-4051-A845-95172BE1B414}"/>
                </a:ext>
              </a:extLst>
            </p:cNvPr>
            <p:cNvSpPr/>
            <p:nvPr/>
          </p:nvSpPr>
          <p:spPr>
            <a:xfrm>
              <a:off x="6216224" y="2288076"/>
              <a:ext cx="2520000" cy="2587930"/>
            </a:xfrm>
            <a:prstGeom prst="rect">
              <a:avLst/>
            </a:prstGeom>
            <a:noFill/>
            <a:ln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D6604B-B67D-49F7-A522-88181A4A7170}"/>
                </a:ext>
              </a:extLst>
            </p:cNvPr>
            <p:cNvSpPr txBox="1"/>
            <p:nvPr/>
          </p:nvSpPr>
          <p:spPr>
            <a:xfrm>
              <a:off x="6216224" y="2455556"/>
              <a:ext cx="2520000" cy="2770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C2E2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장애인 접근성 증대를 통한 사회기여</a:t>
              </a:r>
              <a:endParaRPr lang="en-US" altLang="ko-KR" dirty="0">
                <a:solidFill>
                  <a:srgbClr val="2C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rgbClr val="2C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C2E2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기존 키오스크의 형식을 유지하여 금전적 부담을 줄임</a:t>
              </a:r>
              <a:endParaRPr lang="en-US" altLang="ko-KR" dirty="0">
                <a:solidFill>
                  <a:srgbClr val="2C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rgbClr val="2C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srgbClr val="2C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986987E-3A50-414E-8F26-3AB2AD98E77E}"/>
              </a:ext>
            </a:extLst>
          </p:cNvPr>
          <p:cNvSpPr txBox="1"/>
          <p:nvPr/>
        </p:nvSpPr>
        <p:spPr>
          <a:xfrm>
            <a:off x="323098" y="439238"/>
            <a:ext cx="8641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관점에서 고려사항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0983B2-84EF-497A-9520-2C7962241B2C}"/>
              </a:ext>
            </a:extLst>
          </p:cNvPr>
          <p:cNvSpPr/>
          <p:nvPr/>
        </p:nvSpPr>
        <p:spPr>
          <a:xfrm>
            <a:off x="8554028" y="-869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555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3963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6121" y="2187030"/>
            <a:ext cx="2911759" cy="769441"/>
          </a:xfrm>
          <a:prstGeom prst="rect">
            <a:avLst/>
          </a:prstGeom>
          <a:noFill/>
          <a:effectLst>
            <a:outerShdw dist="38100" dir="3000000" algn="ctr" rotWithShape="0">
              <a:srgbClr val="FF5552">
                <a:alpha val="50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44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49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63796" y="2289247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재정의</a:t>
            </a:r>
            <a:br>
              <a:rPr lang="en-US" altLang="ko-KR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과제 수행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8723" y="2289247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TU-PBL</a:t>
            </a:r>
            <a:br>
              <a:rPr lang="en-US" altLang="ko-KR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활동 내용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1085" y="2289247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해결방안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도출 과정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81325" y="2289247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해결방안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9B638-F729-492C-9858-5A2AE02BBDA0}"/>
              </a:ext>
            </a:extLst>
          </p:cNvPr>
          <p:cNvSpPr txBox="1"/>
          <p:nvPr/>
        </p:nvSpPr>
        <p:spPr>
          <a:xfrm>
            <a:off x="3808810" y="483518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  <a:endParaRPr lang="ko-KR" altLang="en-US" sz="36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2110BB-0F68-413A-B321-17BFD1BFD4E2}"/>
              </a:ext>
            </a:extLst>
          </p:cNvPr>
          <p:cNvCxnSpPr>
            <a:cxnSpLocks/>
          </p:cNvCxnSpPr>
          <p:nvPr/>
        </p:nvCxnSpPr>
        <p:spPr>
          <a:xfrm>
            <a:off x="3938377" y="1087552"/>
            <a:ext cx="1267246" cy="0"/>
          </a:xfrm>
          <a:prstGeom prst="line">
            <a:avLst/>
          </a:prstGeom>
          <a:ln w="57150" cap="rnd" cmpd="thickThin">
            <a:solidFill>
              <a:srgbClr val="FF5552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82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493" y="104052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alpha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CFF29-B1EC-4A6E-BFD8-3FE7EBE63240}"/>
              </a:ext>
            </a:extLst>
          </p:cNvPr>
          <p:cNvSpPr txBox="1"/>
          <p:nvPr/>
        </p:nvSpPr>
        <p:spPr>
          <a:xfrm>
            <a:off x="1100388" y="475542"/>
            <a:ext cx="7288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재정의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94CE69-D6C2-4EEE-9360-65B636AD9173}"/>
              </a:ext>
            </a:extLst>
          </p:cNvPr>
          <p:cNvGrpSpPr/>
          <p:nvPr/>
        </p:nvGrpSpPr>
        <p:grpSpPr>
          <a:xfrm>
            <a:off x="628933" y="1779662"/>
            <a:ext cx="2152347" cy="2308483"/>
            <a:chOff x="1399882" y="1260376"/>
            <a:chExt cx="2152347" cy="230848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7EB898D-CEE4-47BC-B907-5699969C01E5}"/>
                </a:ext>
              </a:extLst>
            </p:cNvPr>
            <p:cNvSpPr/>
            <p:nvPr/>
          </p:nvSpPr>
          <p:spPr>
            <a:xfrm>
              <a:off x="1399882" y="1995686"/>
              <a:ext cx="2152347" cy="1573173"/>
            </a:xfrm>
            <a:prstGeom prst="rect">
              <a:avLst/>
            </a:prstGeom>
            <a:solidFill>
              <a:srgbClr val="FFBFBD"/>
            </a:solidFill>
            <a:ln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3D3D3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정보화 기기 발달</a:t>
              </a:r>
              <a:endParaRPr lang="en-US" altLang="ko-KR" sz="1400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3D3D3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신속하고 편리한 접근</a:t>
              </a:r>
              <a:endParaRPr lang="en-US" altLang="ko-KR" sz="1400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3D3D3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인건비 절감</a:t>
              </a:r>
              <a:br>
                <a:rPr lang="en-US" altLang="ko-KR" sz="1400" dirty="0">
                  <a:solidFill>
                    <a:srgbClr val="3D3D3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endParaRPr lang="ko-KR" altLang="en-US" sz="1400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B3E69C8-6BD4-48E8-87A8-A82F51F30365}"/>
                </a:ext>
              </a:extLst>
            </p:cNvPr>
            <p:cNvSpPr/>
            <p:nvPr/>
          </p:nvSpPr>
          <p:spPr>
            <a:xfrm>
              <a:off x="1399882" y="1260376"/>
              <a:ext cx="2152347" cy="735310"/>
            </a:xfrm>
            <a:prstGeom prst="rect">
              <a:avLst/>
            </a:prstGeom>
            <a:solidFill>
              <a:srgbClr val="FF7C80"/>
            </a:solidFill>
            <a:ln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3D3D3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키오스크를 통한 </a:t>
              </a:r>
              <a:endParaRPr lang="en-US" altLang="ko-KR" sz="1400" b="1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400" b="1" dirty="0">
                  <a:solidFill>
                    <a:srgbClr val="3D3D3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셀프 주문 방식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CF18606-5320-41BC-A40B-C846C5D0BC9E}"/>
              </a:ext>
            </a:extLst>
          </p:cNvPr>
          <p:cNvGrpSpPr/>
          <p:nvPr/>
        </p:nvGrpSpPr>
        <p:grpSpPr>
          <a:xfrm>
            <a:off x="3597140" y="1779662"/>
            <a:ext cx="2152347" cy="2308483"/>
            <a:chOff x="1399882" y="1260376"/>
            <a:chExt cx="2152347" cy="230848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9E28C1-6BFB-409C-B3ED-AF1EFC25C281}"/>
                </a:ext>
              </a:extLst>
            </p:cNvPr>
            <p:cNvSpPr/>
            <p:nvPr/>
          </p:nvSpPr>
          <p:spPr>
            <a:xfrm>
              <a:off x="1399882" y="1995686"/>
              <a:ext cx="2152347" cy="1573173"/>
            </a:xfrm>
            <a:prstGeom prst="rect">
              <a:avLst/>
            </a:prstGeom>
            <a:solidFill>
              <a:srgbClr val="FFBFBD"/>
            </a:solidFill>
            <a:ln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3D3D3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비장애인 위주의 설계</a:t>
              </a:r>
              <a:endParaRPr lang="en-US" altLang="ko-KR" sz="1400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400" dirty="0">
                  <a:solidFill>
                    <a:srgbClr val="3D3D3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en-US" altLang="ko-KR" sz="1400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3D3D3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무인화로 인한 불편 </a:t>
              </a:r>
              <a:br>
                <a:rPr lang="en-US" altLang="ko-KR" sz="1400" dirty="0">
                  <a:solidFill>
                    <a:srgbClr val="3D3D3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400" dirty="0">
                  <a:solidFill>
                    <a:srgbClr val="3D3D3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발생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224D467-CF16-43C1-B17A-2663C3B954E7}"/>
                </a:ext>
              </a:extLst>
            </p:cNvPr>
            <p:cNvSpPr/>
            <p:nvPr/>
          </p:nvSpPr>
          <p:spPr>
            <a:xfrm>
              <a:off x="1399882" y="1260376"/>
              <a:ext cx="2152347" cy="735310"/>
            </a:xfrm>
            <a:prstGeom prst="rect">
              <a:avLst/>
            </a:prstGeom>
            <a:solidFill>
              <a:srgbClr val="FF7C80"/>
            </a:solidFill>
            <a:ln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3D3D3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장애인 역차별 발생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ECFE617-5B05-45D7-8E1C-CA35C8233461}"/>
              </a:ext>
            </a:extLst>
          </p:cNvPr>
          <p:cNvGrpSpPr/>
          <p:nvPr/>
        </p:nvGrpSpPr>
        <p:grpSpPr>
          <a:xfrm>
            <a:off x="6565348" y="1779662"/>
            <a:ext cx="2152347" cy="2308483"/>
            <a:chOff x="1399882" y="1260376"/>
            <a:chExt cx="2152347" cy="230848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B1DAC87-4635-4B0B-9F1A-CCF8964295EF}"/>
                </a:ext>
              </a:extLst>
            </p:cNvPr>
            <p:cNvSpPr/>
            <p:nvPr/>
          </p:nvSpPr>
          <p:spPr>
            <a:xfrm>
              <a:off x="1399882" y="1995686"/>
              <a:ext cx="2152347" cy="1573173"/>
            </a:xfrm>
            <a:prstGeom prst="rect">
              <a:avLst/>
            </a:prstGeom>
            <a:solidFill>
              <a:srgbClr val="FFBFBD"/>
            </a:solidFill>
            <a:ln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3D3D3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낭독에 긴 시간이 소요</a:t>
              </a:r>
              <a:endParaRPr lang="en-US" altLang="ko-KR" sz="1400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3D3D3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완성도</a:t>
              </a:r>
              <a:r>
                <a:rPr lang="en-US" altLang="ko-KR" sz="1400" dirty="0">
                  <a:solidFill>
                    <a:srgbClr val="3D3D3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400" dirty="0">
                  <a:solidFill>
                    <a:srgbClr val="3D3D3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잦은 오류 발생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DDBEC3C-E3FD-4458-9B0C-921499E12701}"/>
                </a:ext>
              </a:extLst>
            </p:cNvPr>
            <p:cNvSpPr/>
            <p:nvPr/>
          </p:nvSpPr>
          <p:spPr>
            <a:xfrm>
              <a:off x="1399882" y="1260376"/>
              <a:ext cx="2152347" cy="735310"/>
            </a:xfrm>
            <a:prstGeom prst="rect">
              <a:avLst/>
            </a:prstGeom>
            <a:solidFill>
              <a:srgbClr val="FF7C80"/>
            </a:solidFill>
            <a:ln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3D3D3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기존의 화면 낭독 프로그램</a:t>
              </a:r>
            </a:p>
          </p:txBody>
        </p: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7C6168D-FF79-4F9A-AFC5-BB45BC43234A}"/>
              </a:ext>
            </a:extLst>
          </p:cNvPr>
          <p:cNvSpPr/>
          <p:nvPr/>
        </p:nvSpPr>
        <p:spPr>
          <a:xfrm>
            <a:off x="2973186" y="2787774"/>
            <a:ext cx="432048" cy="360040"/>
          </a:xfrm>
          <a:prstGeom prst="rightArrow">
            <a:avLst/>
          </a:prstGeom>
          <a:solidFill>
            <a:srgbClr val="FE928A"/>
          </a:solidFill>
          <a:ln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9E8A0C9-706E-4FE6-A1B3-3155454CD7D3}"/>
              </a:ext>
            </a:extLst>
          </p:cNvPr>
          <p:cNvSpPr/>
          <p:nvPr/>
        </p:nvSpPr>
        <p:spPr>
          <a:xfrm>
            <a:off x="5949393" y="2787774"/>
            <a:ext cx="432048" cy="360040"/>
          </a:xfrm>
          <a:prstGeom prst="rightArrow">
            <a:avLst/>
          </a:prstGeom>
          <a:solidFill>
            <a:srgbClr val="FE928A"/>
          </a:solidFill>
          <a:ln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FE3A3A-8BAE-47BB-B30E-D2407EBDF27D}"/>
              </a:ext>
            </a:extLst>
          </p:cNvPr>
          <p:cNvSpPr/>
          <p:nvPr/>
        </p:nvSpPr>
        <p:spPr>
          <a:xfrm>
            <a:off x="8554028" y="-869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555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2117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493" y="104052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alpha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SUBJECT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6B153BE3-F469-495E-8A20-812916B51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482328"/>
              </p:ext>
            </p:extLst>
          </p:nvPr>
        </p:nvGraphicFramePr>
        <p:xfrm>
          <a:off x="3131840" y="1013001"/>
          <a:ext cx="5807968" cy="3750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4312111-E620-41B1-BEED-D010E4ED0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2940203"/>
              </p:ext>
            </p:extLst>
          </p:nvPr>
        </p:nvGraphicFramePr>
        <p:xfrm>
          <a:off x="803920" y="2237137"/>
          <a:ext cx="2327920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8CA428-2194-44E2-867D-35347373ED6F}"/>
              </a:ext>
            </a:extLst>
          </p:cNvPr>
          <p:cNvCxnSpPr/>
          <p:nvPr/>
        </p:nvCxnSpPr>
        <p:spPr>
          <a:xfrm flipH="1">
            <a:off x="3275856" y="3101233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73C587-C563-4812-BAFB-F38DD4098CD2}"/>
              </a:ext>
            </a:extLst>
          </p:cNvPr>
          <p:cNvSpPr txBox="1"/>
          <p:nvPr/>
        </p:nvSpPr>
        <p:spPr>
          <a:xfrm>
            <a:off x="1100388" y="475542"/>
            <a:ext cx="7288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수행 계획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9A3005-ECF0-4E21-AC0B-55379A6BFB8C}"/>
              </a:ext>
            </a:extLst>
          </p:cNvPr>
          <p:cNvSpPr/>
          <p:nvPr/>
        </p:nvSpPr>
        <p:spPr>
          <a:xfrm>
            <a:off x="8554028" y="-869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555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6008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493" y="104052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alpha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SUBJECT</a:t>
            </a: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0B8D044C-FDC6-47B8-AAFD-3186561A1FBC}"/>
              </a:ext>
            </a:extLst>
          </p:cNvPr>
          <p:cNvSpPr/>
          <p:nvPr/>
        </p:nvSpPr>
        <p:spPr>
          <a:xfrm>
            <a:off x="1489531" y="1923678"/>
            <a:ext cx="6494088" cy="756543"/>
          </a:xfrm>
          <a:prstGeom prst="rect">
            <a:avLst/>
          </a:prstGeom>
          <a:gradFill flip="none" rotWithShape="1">
            <a:gsLst>
              <a:gs pos="51000">
                <a:srgbClr val="FE9F96"/>
              </a:gs>
              <a:gs pos="100000">
                <a:srgbClr val="FF5552"/>
              </a:gs>
              <a:gs pos="0">
                <a:srgbClr val="FFCAC9"/>
              </a:gs>
            </a:gsLst>
            <a:lin ang="0" scaled="1"/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8" name="Group 5">
            <a:extLst>
              <a:ext uri="{FF2B5EF4-FFF2-40B4-BE49-F238E27FC236}">
                <a16:creationId xmlns:a16="http://schemas.microsoft.com/office/drawing/2014/main" id="{F04E323A-1098-462E-8168-35CC15CFC7C7}"/>
              </a:ext>
            </a:extLst>
          </p:cNvPr>
          <p:cNvGrpSpPr/>
          <p:nvPr/>
        </p:nvGrpSpPr>
        <p:grpSpPr>
          <a:xfrm>
            <a:off x="1181451" y="1653742"/>
            <a:ext cx="1366517" cy="1366517"/>
            <a:chOff x="491147" y="1767507"/>
            <a:chExt cx="1228997" cy="122899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0" name="Oval 6">
              <a:extLst>
                <a:ext uri="{FF2B5EF4-FFF2-40B4-BE49-F238E27FC236}">
                  <a16:creationId xmlns:a16="http://schemas.microsoft.com/office/drawing/2014/main" id="{F8FD48EE-9204-4DAC-8DC4-070EF2CE9714}"/>
                </a:ext>
              </a:extLst>
            </p:cNvPr>
            <p:cNvSpPr/>
            <p:nvPr/>
          </p:nvSpPr>
          <p:spPr>
            <a:xfrm>
              <a:off x="491147" y="1767507"/>
              <a:ext cx="1228997" cy="1228997"/>
            </a:xfrm>
            <a:prstGeom prst="ellipse">
              <a:avLst/>
            </a:prstGeom>
            <a:solidFill>
              <a:srgbClr val="FFE8E7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1" name="Oval 7">
              <a:extLst>
                <a:ext uri="{FF2B5EF4-FFF2-40B4-BE49-F238E27FC236}">
                  <a16:creationId xmlns:a16="http://schemas.microsoft.com/office/drawing/2014/main" id="{2EA4E879-0FD8-46A0-A902-72AC15C981F3}"/>
                </a:ext>
              </a:extLst>
            </p:cNvPr>
            <p:cNvSpPr/>
            <p:nvPr/>
          </p:nvSpPr>
          <p:spPr>
            <a:xfrm>
              <a:off x="631371" y="1907731"/>
              <a:ext cx="948548" cy="948548"/>
            </a:xfrm>
            <a:prstGeom prst="ellipse">
              <a:avLst/>
            </a:prstGeom>
            <a:solidFill>
              <a:srgbClr val="FFCA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/>
            </a:p>
          </p:txBody>
        </p:sp>
      </p:grpSp>
      <p:grpSp>
        <p:nvGrpSpPr>
          <p:cNvPr id="59" name="Group 8">
            <a:extLst>
              <a:ext uri="{FF2B5EF4-FFF2-40B4-BE49-F238E27FC236}">
                <a16:creationId xmlns:a16="http://schemas.microsoft.com/office/drawing/2014/main" id="{2B8050A5-379A-4E6A-88D9-1A0E54598CCE}"/>
              </a:ext>
            </a:extLst>
          </p:cNvPr>
          <p:cNvGrpSpPr/>
          <p:nvPr/>
        </p:nvGrpSpPr>
        <p:grpSpPr>
          <a:xfrm>
            <a:off x="4024435" y="1653742"/>
            <a:ext cx="1366517" cy="1366517"/>
            <a:chOff x="491147" y="1767507"/>
            <a:chExt cx="1228997" cy="1228997"/>
          </a:xfrm>
        </p:grpSpPr>
        <p:sp>
          <p:nvSpPr>
            <p:cNvPr id="78" name="Oval 9">
              <a:extLst>
                <a:ext uri="{FF2B5EF4-FFF2-40B4-BE49-F238E27FC236}">
                  <a16:creationId xmlns:a16="http://schemas.microsoft.com/office/drawing/2014/main" id="{55BBF0BC-A588-4E39-BEB0-9338B1E6EDA7}"/>
                </a:ext>
              </a:extLst>
            </p:cNvPr>
            <p:cNvSpPr/>
            <p:nvPr/>
          </p:nvSpPr>
          <p:spPr>
            <a:xfrm>
              <a:off x="491147" y="1767507"/>
              <a:ext cx="1228997" cy="1228997"/>
            </a:xfrm>
            <a:prstGeom prst="ellipse">
              <a:avLst/>
            </a:prstGeom>
            <a:solidFill>
              <a:srgbClr val="FFC6C5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9" name="Oval 10">
              <a:extLst>
                <a:ext uri="{FF2B5EF4-FFF2-40B4-BE49-F238E27FC236}">
                  <a16:creationId xmlns:a16="http://schemas.microsoft.com/office/drawing/2014/main" id="{119219BC-B536-4FBC-87E0-8047B748EA45}"/>
                </a:ext>
              </a:extLst>
            </p:cNvPr>
            <p:cNvSpPr/>
            <p:nvPr/>
          </p:nvSpPr>
          <p:spPr>
            <a:xfrm>
              <a:off x="631371" y="1907731"/>
              <a:ext cx="948548" cy="948548"/>
            </a:xfrm>
            <a:prstGeom prst="ellipse">
              <a:avLst/>
            </a:prstGeom>
            <a:solidFill>
              <a:srgbClr val="FE92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/>
            </a:p>
          </p:txBody>
        </p:sp>
      </p:grpSp>
      <p:sp>
        <p:nvSpPr>
          <p:cNvPr id="76" name="Oval 12">
            <a:extLst>
              <a:ext uri="{FF2B5EF4-FFF2-40B4-BE49-F238E27FC236}">
                <a16:creationId xmlns:a16="http://schemas.microsoft.com/office/drawing/2014/main" id="{9D03E3CD-14AC-4248-9CAE-07B911AAB394}"/>
              </a:ext>
            </a:extLst>
          </p:cNvPr>
          <p:cNvSpPr/>
          <p:nvPr/>
        </p:nvSpPr>
        <p:spPr>
          <a:xfrm>
            <a:off x="6867419" y="1653742"/>
            <a:ext cx="1366517" cy="1366517"/>
          </a:xfrm>
          <a:prstGeom prst="ellipse">
            <a:avLst/>
          </a:prstGeom>
          <a:solidFill>
            <a:srgbClr val="FFB9B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Oval 13">
            <a:extLst>
              <a:ext uri="{FF2B5EF4-FFF2-40B4-BE49-F238E27FC236}">
                <a16:creationId xmlns:a16="http://schemas.microsoft.com/office/drawing/2014/main" id="{AAE110FC-5B60-407B-97A2-3704DD923ABA}"/>
              </a:ext>
            </a:extLst>
          </p:cNvPr>
          <p:cNvSpPr/>
          <p:nvPr/>
        </p:nvSpPr>
        <p:spPr>
          <a:xfrm>
            <a:off x="7023334" y="1809657"/>
            <a:ext cx="1054687" cy="1054687"/>
          </a:xfrm>
          <a:prstGeom prst="ellips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grpSp>
        <p:nvGrpSpPr>
          <p:cNvPr id="61" name="Group 17">
            <a:extLst>
              <a:ext uri="{FF2B5EF4-FFF2-40B4-BE49-F238E27FC236}">
                <a16:creationId xmlns:a16="http://schemas.microsoft.com/office/drawing/2014/main" id="{D9F880DB-1C43-4BE6-A2A8-5E300B8543CB}"/>
              </a:ext>
            </a:extLst>
          </p:cNvPr>
          <p:cNvGrpSpPr/>
          <p:nvPr/>
        </p:nvGrpSpPr>
        <p:grpSpPr>
          <a:xfrm>
            <a:off x="946122" y="3262718"/>
            <a:ext cx="1945320" cy="1448708"/>
            <a:chOff x="491147" y="3343901"/>
            <a:chExt cx="2064629" cy="1448708"/>
          </a:xfrm>
        </p:grpSpPr>
        <p:sp>
          <p:nvSpPr>
            <p:cNvPr id="74" name="TextBox 18">
              <a:extLst>
                <a:ext uri="{FF2B5EF4-FFF2-40B4-BE49-F238E27FC236}">
                  <a16:creationId xmlns:a16="http://schemas.microsoft.com/office/drawing/2014/main" id="{0E0DB55C-6501-4149-93BE-B9EE24ACA8F8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시각장애인을 위한 키오스크</a:t>
              </a:r>
            </a:p>
          </p:txBody>
        </p:sp>
        <p:sp>
          <p:nvSpPr>
            <p:cNvPr id="75" name="TextBox 19">
              <a:extLst>
                <a:ext uri="{FF2B5EF4-FFF2-40B4-BE49-F238E27FC236}">
                  <a16:creationId xmlns:a16="http://schemas.microsoft.com/office/drawing/2014/main" id="{53E5FA97-A0CD-4D4F-9C65-DA27E7DCCCD6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17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주제를 선정하여 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FACT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대해 생각해 본 후 그를 바탕으로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IDEA, LEARNING ISSUE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도출하였음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</p:grpSp>
      <p:grpSp>
        <p:nvGrpSpPr>
          <p:cNvPr id="62" name="Group 20">
            <a:extLst>
              <a:ext uri="{FF2B5EF4-FFF2-40B4-BE49-F238E27FC236}">
                <a16:creationId xmlns:a16="http://schemas.microsoft.com/office/drawing/2014/main" id="{993679BF-11E9-4BB2-B9A3-1AEA6ABDB3C9}"/>
              </a:ext>
            </a:extLst>
          </p:cNvPr>
          <p:cNvGrpSpPr/>
          <p:nvPr/>
        </p:nvGrpSpPr>
        <p:grpSpPr>
          <a:xfrm>
            <a:off x="3632168" y="3262718"/>
            <a:ext cx="2151047" cy="1171709"/>
            <a:chOff x="491146" y="3343901"/>
            <a:chExt cx="2282974" cy="1171709"/>
          </a:xfrm>
        </p:grpSpPr>
        <p:sp>
          <p:nvSpPr>
            <p:cNvPr id="72" name="TextBox 21">
              <a:extLst>
                <a:ext uri="{FF2B5EF4-FFF2-40B4-BE49-F238E27FC236}">
                  <a16:creationId xmlns:a16="http://schemas.microsoft.com/office/drawing/2014/main" id="{08B0244C-6401-41C5-9FB3-9A7152DFDECB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아이디어를 정제</a:t>
              </a:r>
            </a:p>
          </p:txBody>
        </p:sp>
        <p:sp>
          <p:nvSpPr>
            <p:cNvPr id="73" name="TextBox 22">
              <a:extLst>
                <a:ext uri="{FF2B5EF4-FFF2-40B4-BE49-F238E27FC236}">
                  <a16:creationId xmlns:a16="http://schemas.microsoft.com/office/drawing/2014/main" id="{73F62BC6-2BE9-4AA8-8AFD-40E4377A7506}"/>
                </a:ext>
              </a:extLst>
            </p:cNvPr>
            <p:cNvSpPr txBox="1"/>
            <p:nvPr/>
          </p:nvSpPr>
          <p:spPr>
            <a:xfrm>
              <a:off x="491146" y="3618890"/>
              <a:ext cx="2282974" cy="896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관련하여 나온 아이디어들에 대해 공감하고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비판적으로 생각하여  문제 해결방안을 도출</a:t>
              </a:r>
              <a:endPara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3" name="Group 23">
            <a:extLst>
              <a:ext uri="{FF2B5EF4-FFF2-40B4-BE49-F238E27FC236}">
                <a16:creationId xmlns:a16="http://schemas.microsoft.com/office/drawing/2014/main" id="{84ADAEA4-21CC-41F9-8DF6-F5C22D7A9C0D}"/>
              </a:ext>
            </a:extLst>
          </p:cNvPr>
          <p:cNvGrpSpPr/>
          <p:nvPr/>
        </p:nvGrpSpPr>
        <p:grpSpPr>
          <a:xfrm>
            <a:off x="6632090" y="3262718"/>
            <a:ext cx="1945320" cy="1171709"/>
            <a:chOff x="491147" y="3343901"/>
            <a:chExt cx="2064629" cy="1171709"/>
          </a:xfrm>
        </p:grpSpPr>
        <p:sp>
          <p:nvSpPr>
            <p:cNvPr id="70" name="TextBox 24">
              <a:extLst>
                <a:ext uri="{FF2B5EF4-FFF2-40B4-BE49-F238E27FC236}">
                  <a16:creationId xmlns:a16="http://schemas.microsoft.com/office/drawing/2014/main" id="{B05E4564-6BAE-4ED2-A1DE-365E781D67EC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분석 후 전략 수립</a:t>
              </a:r>
            </a:p>
          </p:txBody>
        </p:sp>
        <p:sp>
          <p:nvSpPr>
            <p:cNvPr id="71" name="TextBox 25">
              <a:extLst>
                <a:ext uri="{FF2B5EF4-FFF2-40B4-BE49-F238E27FC236}">
                  <a16:creationId xmlns:a16="http://schemas.microsoft.com/office/drawing/2014/main" id="{9D5EB006-F1B5-46FD-A97B-F2DF8C73236C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896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ERRC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기법을 활용하여 필요한 기능들을 분류해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아이디어를 견고하게 함</a:t>
              </a:r>
            </a:p>
          </p:txBody>
        </p:sp>
      </p:grpSp>
      <p:sp>
        <p:nvSpPr>
          <p:cNvPr id="64" name="TextBox 29">
            <a:extLst>
              <a:ext uri="{FF2B5EF4-FFF2-40B4-BE49-F238E27FC236}">
                <a16:creationId xmlns:a16="http://schemas.microsoft.com/office/drawing/2014/main" id="{BC4946BD-67B9-4D77-A567-BD74C9776561}"/>
              </a:ext>
            </a:extLst>
          </p:cNvPr>
          <p:cNvSpPr txBox="1"/>
          <p:nvPr/>
        </p:nvSpPr>
        <p:spPr>
          <a:xfrm>
            <a:off x="886467" y="1261134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FFCAC9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Design Thinking</a:t>
            </a:r>
            <a:endParaRPr lang="ko-KR" altLang="en-US" sz="1400" b="1" dirty="0">
              <a:solidFill>
                <a:srgbClr val="FFCAC9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</p:txBody>
      </p:sp>
      <p:sp>
        <p:nvSpPr>
          <p:cNvPr id="65" name="TextBox 30">
            <a:extLst>
              <a:ext uri="{FF2B5EF4-FFF2-40B4-BE49-F238E27FC236}">
                <a16:creationId xmlns:a16="http://schemas.microsoft.com/office/drawing/2014/main" id="{900225A1-A91C-4555-8169-8899C2337ED7}"/>
              </a:ext>
            </a:extLst>
          </p:cNvPr>
          <p:cNvSpPr txBox="1"/>
          <p:nvPr/>
        </p:nvSpPr>
        <p:spPr>
          <a:xfrm>
            <a:off x="3704260" y="1261134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>
                <a:solidFill>
                  <a:srgbClr val="FE92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Empathy</a:t>
            </a:r>
            <a:endParaRPr lang="ko-KR" altLang="en-US" sz="1400" b="1" dirty="0">
              <a:solidFill>
                <a:srgbClr val="FE928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</p:txBody>
      </p:sp>
      <p:sp>
        <p:nvSpPr>
          <p:cNvPr id="66" name="TextBox 31">
            <a:extLst>
              <a:ext uri="{FF2B5EF4-FFF2-40B4-BE49-F238E27FC236}">
                <a16:creationId xmlns:a16="http://schemas.microsoft.com/office/drawing/2014/main" id="{6746C89B-4371-4782-910F-22A8E6A8CC63}"/>
              </a:ext>
            </a:extLst>
          </p:cNvPr>
          <p:cNvSpPr txBox="1"/>
          <p:nvPr/>
        </p:nvSpPr>
        <p:spPr>
          <a:xfrm>
            <a:off x="6600487" y="1296554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FF55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ERRC</a:t>
            </a:r>
            <a:endParaRPr lang="ko-KR" altLang="en-US" sz="1400" b="1" dirty="0">
              <a:solidFill>
                <a:srgbClr val="FF5552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</p:txBody>
      </p:sp>
      <p:sp>
        <p:nvSpPr>
          <p:cNvPr id="82" name="Rounded Rectangle 5">
            <a:extLst>
              <a:ext uri="{FF2B5EF4-FFF2-40B4-BE49-F238E27FC236}">
                <a16:creationId xmlns:a16="http://schemas.microsoft.com/office/drawing/2014/main" id="{6ECBA87B-9E43-41E1-8D82-A40F3AC5E21C}"/>
              </a:ext>
            </a:extLst>
          </p:cNvPr>
          <p:cNvSpPr/>
          <p:nvPr/>
        </p:nvSpPr>
        <p:spPr>
          <a:xfrm flipH="1">
            <a:off x="1668868" y="220017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3" name="그래픽 2" descr="하트 잠금">
            <a:extLst>
              <a:ext uri="{FF2B5EF4-FFF2-40B4-BE49-F238E27FC236}">
                <a16:creationId xmlns:a16="http://schemas.microsoft.com/office/drawing/2014/main" id="{DBCF43A1-F035-4233-9305-7A638A63E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4713" y="2018969"/>
            <a:ext cx="565959" cy="565959"/>
          </a:xfrm>
          <a:prstGeom prst="rect">
            <a:avLst/>
          </a:prstGeom>
        </p:spPr>
      </p:pic>
      <p:pic>
        <p:nvPicPr>
          <p:cNvPr id="85" name="그래픽 84" descr="최소화">
            <a:extLst>
              <a:ext uri="{FF2B5EF4-FFF2-40B4-BE49-F238E27FC236}">
                <a16:creationId xmlns:a16="http://schemas.microsoft.com/office/drawing/2014/main" id="{FC9F931C-2E4B-4990-BADF-A06DE16E8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1949" y="2110599"/>
            <a:ext cx="487417" cy="48741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710D580-73E0-483B-B186-6C4CCDCC5FDB}"/>
              </a:ext>
            </a:extLst>
          </p:cNvPr>
          <p:cNvSpPr txBox="1"/>
          <p:nvPr/>
        </p:nvSpPr>
        <p:spPr>
          <a:xfrm>
            <a:off x="1100388" y="475542"/>
            <a:ext cx="7288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TU-PBL</a:t>
            </a:r>
            <a:r>
              <a:rPr lang="ko-KR" altLang="en-US" sz="32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사용한 창의력향상기법 소개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1F97F7-C48B-4E0A-9923-C0D7BADDC9AF}"/>
              </a:ext>
            </a:extLst>
          </p:cNvPr>
          <p:cNvSpPr/>
          <p:nvPr/>
        </p:nvSpPr>
        <p:spPr>
          <a:xfrm>
            <a:off x="8554028" y="-869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555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674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493" y="104052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alpha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53341-2904-4EDC-A5CE-5083407A763E}"/>
              </a:ext>
            </a:extLst>
          </p:cNvPr>
          <p:cNvSpPr txBox="1"/>
          <p:nvPr/>
        </p:nvSpPr>
        <p:spPr>
          <a:xfrm>
            <a:off x="1752467" y="475542"/>
            <a:ext cx="5983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주차별</a:t>
            </a:r>
            <a:r>
              <a:rPr lang="ko-KR" altLang="en-US" sz="32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활동 과정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1E090E-F75A-45EF-8DAD-BC634598F70F}"/>
              </a:ext>
            </a:extLst>
          </p:cNvPr>
          <p:cNvSpPr/>
          <p:nvPr/>
        </p:nvSpPr>
        <p:spPr>
          <a:xfrm>
            <a:off x="341783" y="1369098"/>
            <a:ext cx="8659809" cy="3361892"/>
          </a:xfrm>
          <a:prstGeom prst="rect">
            <a:avLst/>
          </a:prstGeom>
          <a:solidFill>
            <a:srgbClr val="FF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469238-541C-47F4-81C8-AC01244568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" t="9778" r="9051" b="9794"/>
          <a:stretch/>
        </p:blipFill>
        <p:spPr>
          <a:xfrm>
            <a:off x="469549" y="2187676"/>
            <a:ext cx="2687654" cy="2268974"/>
          </a:xfrm>
          <a:prstGeom prst="rect">
            <a:avLst/>
          </a:prstGeom>
        </p:spPr>
      </p:pic>
      <p:pic>
        <p:nvPicPr>
          <p:cNvPr id="8" name="그림 7" descr="화이트보드, 텍스트이(가) 표시된 사진&#10;&#10;자동 생성된 설명">
            <a:extLst>
              <a:ext uri="{FF2B5EF4-FFF2-40B4-BE49-F238E27FC236}">
                <a16:creationId xmlns:a16="http://schemas.microsoft.com/office/drawing/2014/main" id="{EF894858-344C-41B8-877A-DCEB7A1CEE2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7" t="11876" r="8265" b="3364"/>
          <a:stretch/>
        </p:blipFill>
        <p:spPr>
          <a:xfrm>
            <a:off x="3490827" y="2187675"/>
            <a:ext cx="2550546" cy="2268973"/>
          </a:xfrm>
          <a:prstGeom prst="rect">
            <a:avLst/>
          </a:prstGeom>
        </p:spPr>
      </p:pic>
      <p:pic>
        <p:nvPicPr>
          <p:cNvPr id="10" name="그림 9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319765E0-1760-43EC-B0D9-A65644109EF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3" t="3363" r="5640" b="8561"/>
          <a:stretch/>
        </p:blipFill>
        <p:spPr>
          <a:xfrm>
            <a:off x="6374998" y="2187676"/>
            <a:ext cx="2511475" cy="226897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DA47A-F931-499D-AB37-BE56BB6E6738}"/>
              </a:ext>
            </a:extLst>
          </p:cNvPr>
          <p:cNvSpPr/>
          <p:nvPr/>
        </p:nvSpPr>
        <p:spPr>
          <a:xfrm>
            <a:off x="1000493" y="1594065"/>
            <a:ext cx="162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555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6</a:t>
            </a:r>
            <a:r>
              <a:rPr lang="ko-KR" altLang="en-US" dirty="0">
                <a:solidFill>
                  <a:srgbClr val="FF555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 활동 </a:t>
            </a:r>
            <a:r>
              <a:rPr lang="en-US" altLang="ko-KR" dirty="0">
                <a:solidFill>
                  <a:srgbClr val="FF555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D45267-A719-4673-A1E5-53F750EA888F}"/>
              </a:ext>
            </a:extLst>
          </p:cNvPr>
          <p:cNvSpPr/>
          <p:nvPr/>
        </p:nvSpPr>
        <p:spPr>
          <a:xfrm>
            <a:off x="3953217" y="1593721"/>
            <a:ext cx="162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555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7</a:t>
            </a:r>
            <a:r>
              <a:rPr lang="ko-KR" altLang="en-US" dirty="0">
                <a:solidFill>
                  <a:srgbClr val="FF555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 활동 </a:t>
            </a:r>
            <a:r>
              <a:rPr lang="en-US" altLang="ko-KR" dirty="0">
                <a:solidFill>
                  <a:srgbClr val="FF555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49AF6F-9BF6-4C64-8A59-EE64CAB7098E}"/>
              </a:ext>
            </a:extLst>
          </p:cNvPr>
          <p:cNvSpPr/>
          <p:nvPr/>
        </p:nvSpPr>
        <p:spPr>
          <a:xfrm>
            <a:off x="6746518" y="1593721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555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10</a:t>
            </a:r>
            <a:r>
              <a:rPr lang="ko-KR" altLang="en-US" dirty="0">
                <a:solidFill>
                  <a:srgbClr val="FF555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 활동 </a:t>
            </a:r>
            <a:r>
              <a:rPr lang="en-US" altLang="ko-KR" dirty="0">
                <a:solidFill>
                  <a:srgbClr val="FF555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706A61-228F-4CA4-946D-8CA6B5A61C25}"/>
              </a:ext>
            </a:extLst>
          </p:cNvPr>
          <p:cNvSpPr/>
          <p:nvPr/>
        </p:nvSpPr>
        <p:spPr>
          <a:xfrm>
            <a:off x="8554028" y="-869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555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6184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DE80068-E925-4279-A968-CD56EB1D4A48}"/>
              </a:ext>
            </a:extLst>
          </p:cNvPr>
          <p:cNvSpPr/>
          <p:nvPr/>
        </p:nvSpPr>
        <p:spPr>
          <a:xfrm>
            <a:off x="1402085" y="1419622"/>
            <a:ext cx="2225917" cy="309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493" y="104052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alpha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F4360D-9659-4711-8EFD-6D60D74A93C4}"/>
              </a:ext>
            </a:extLst>
          </p:cNvPr>
          <p:cNvSpPr txBox="1"/>
          <p:nvPr/>
        </p:nvSpPr>
        <p:spPr>
          <a:xfrm>
            <a:off x="1752467" y="475542"/>
            <a:ext cx="5983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Design Thinking </a:t>
            </a:r>
            <a:r>
              <a:rPr lang="ko-KR" altLang="en-US" sz="32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공감 단계 작업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CE2FBA-7649-424F-865B-458433438272}"/>
              </a:ext>
            </a:extLst>
          </p:cNvPr>
          <p:cNvSpPr/>
          <p:nvPr/>
        </p:nvSpPr>
        <p:spPr>
          <a:xfrm>
            <a:off x="1403648" y="1419622"/>
            <a:ext cx="2091946" cy="2989908"/>
          </a:xfrm>
          <a:prstGeom prst="rect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D9C839E-A8F2-48E9-BF16-2D4A2A5C657A}"/>
              </a:ext>
            </a:extLst>
          </p:cNvPr>
          <p:cNvSpPr/>
          <p:nvPr/>
        </p:nvSpPr>
        <p:spPr>
          <a:xfrm>
            <a:off x="1585511" y="1635646"/>
            <a:ext cx="1757219" cy="19968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5E0DE-78A3-4B86-AECF-1F1A6ED1938F}"/>
              </a:ext>
            </a:extLst>
          </p:cNvPr>
          <p:cNvSpPr txBox="1"/>
          <p:nvPr/>
        </p:nvSpPr>
        <p:spPr>
          <a:xfrm>
            <a:off x="1755653" y="1736318"/>
            <a:ext cx="101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C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Smart</a:t>
            </a:r>
          </a:p>
          <a:p>
            <a:r>
              <a:rPr lang="en-US" altLang="ko-KR" dirty="0">
                <a:solidFill>
                  <a:srgbClr val="2C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KIOSK</a:t>
            </a:r>
          </a:p>
        </p:txBody>
      </p:sp>
      <p:pic>
        <p:nvPicPr>
          <p:cNvPr id="11" name="그래픽 10" descr="햄버거와 음료">
            <a:extLst>
              <a:ext uri="{FF2B5EF4-FFF2-40B4-BE49-F238E27FC236}">
                <a16:creationId xmlns:a16="http://schemas.microsoft.com/office/drawing/2014/main" id="{070A9938-89BA-43FB-A081-577C9719C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3046" y="2222562"/>
            <a:ext cx="874366" cy="874366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4C28B2E-A226-498D-9565-DE7816CBAD7F}"/>
              </a:ext>
            </a:extLst>
          </p:cNvPr>
          <p:cNvSpPr/>
          <p:nvPr/>
        </p:nvSpPr>
        <p:spPr>
          <a:xfrm>
            <a:off x="2042308" y="3156742"/>
            <a:ext cx="814625" cy="299048"/>
          </a:xfrm>
          <a:prstGeom prst="roundRect">
            <a:avLst/>
          </a:prstGeom>
          <a:solidFill>
            <a:srgbClr val="FF555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ORDER</a:t>
            </a:r>
            <a:endParaRPr lang="ko-KR" altLang="en-US" sz="1400" dirty="0"/>
          </a:p>
        </p:txBody>
      </p:sp>
      <p:pic>
        <p:nvPicPr>
          <p:cNvPr id="14" name="그래픽 13" descr="계산기">
            <a:extLst>
              <a:ext uri="{FF2B5EF4-FFF2-40B4-BE49-F238E27FC236}">
                <a16:creationId xmlns:a16="http://schemas.microsoft.com/office/drawing/2014/main" id="{2B377E40-73A4-415D-A143-530961314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9889" y="3760292"/>
            <a:ext cx="525154" cy="525154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6410E77-3001-4704-B3DF-22E56BD7277F}"/>
              </a:ext>
            </a:extLst>
          </p:cNvPr>
          <p:cNvCxnSpPr>
            <a:cxnSpLocks/>
          </p:cNvCxnSpPr>
          <p:nvPr/>
        </p:nvCxnSpPr>
        <p:spPr>
          <a:xfrm>
            <a:off x="2604633" y="4068352"/>
            <a:ext cx="331332" cy="0"/>
          </a:xfrm>
          <a:prstGeom prst="line">
            <a:avLst/>
          </a:prstGeom>
          <a:ln w="57150" cap="rnd" cmpd="thickThin">
            <a:solidFill>
              <a:schemeClr val="bg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25">
            <a:extLst>
              <a:ext uri="{FF2B5EF4-FFF2-40B4-BE49-F238E27FC236}">
                <a16:creationId xmlns:a16="http://schemas.microsoft.com/office/drawing/2014/main" id="{0225A9DC-F41D-4882-8301-7A2E59089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13581"/>
              </p:ext>
            </p:extLst>
          </p:nvPr>
        </p:nvGraphicFramePr>
        <p:xfrm>
          <a:off x="4104080" y="1363180"/>
          <a:ext cx="4626678" cy="2974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121">
                  <a:extLst>
                    <a:ext uri="{9D8B030D-6E8A-4147-A177-3AD203B41FA5}">
                      <a16:colId xmlns:a16="http://schemas.microsoft.com/office/drawing/2014/main" val="3536697878"/>
                    </a:ext>
                  </a:extLst>
                </a:gridCol>
                <a:gridCol w="4216557">
                  <a:extLst>
                    <a:ext uri="{9D8B030D-6E8A-4147-A177-3AD203B41FA5}">
                      <a16:colId xmlns:a16="http://schemas.microsoft.com/office/drawing/2014/main" val="581653736"/>
                    </a:ext>
                  </a:extLst>
                </a:gridCol>
              </a:tblGrid>
              <a:tr h="594829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sz="1600" dirty="0">
                          <a:solidFill>
                            <a:srgbClr val="FF555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1.</a:t>
                      </a:r>
                      <a:endParaRPr lang="ko-KR" altLang="en-US" sz="1600" dirty="0">
                        <a:solidFill>
                          <a:srgbClr val="FF5552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600" strike="noStrike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ATM</a:t>
                      </a:r>
                      <a:r>
                        <a:rPr lang="ko-KR" altLang="en-US" sz="1600" strike="noStrike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기능과 유사한 화면 낭독 키오스크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051680"/>
                  </a:ext>
                </a:extLst>
              </a:tr>
              <a:tr h="594829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sz="1600" dirty="0">
                          <a:solidFill>
                            <a:srgbClr val="FF555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2.</a:t>
                      </a:r>
                      <a:endParaRPr lang="ko-KR" altLang="en-US" sz="1600" dirty="0">
                        <a:solidFill>
                          <a:srgbClr val="FF5552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ko-KR" altLang="en-US" sz="1600" strike="noStrike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점자 단말기를 부착한 키오스크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981633"/>
                  </a:ext>
                </a:extLst>
              </a:tr>
              <a:tr h="594829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sz="1600" dirty="0">
                          <a:solidFill>
                            <a:srgbClr val="FF555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3.</a:t>
                      </a:r>
                      <a:endParaRPr lang="ko-KR" altLang="en-US" sz="1600" dirty="0">
                        <a:solidFill>
                          <a:srgbClr val="FF5552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ko-KR" altLang="en-US" sz="1600" strike="noStrike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정전기필름을 통한 터치화면 점자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296485"/>
                  </a:ext>
                </a:extLst>
              </a:tr>
              <a:tr h="594829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sz="1600" dirty="0">
                          <a:solidFill>
                            <a:srgbClr val="FF555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4.</a:t>
                      </a:r>
                      <a:endParaRPr lang="ko-KR" altLang="en-US" sz="1600" dirty="0">
                        <a:solidFill>
                          <a:srgbClr val="FF5552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점자 카드와 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NFC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활용한 키오스크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350770"/>
                  </a:ext>
                </a:extLst>
              </a:tr>
              <a:tr h="594829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sz="1600" dirty="0">
                          <a:solidFill>
                            <a:srgbClr val="FF555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5.</a:t>
                      </a:r>
                      <a:endParaRPr lang="ko-KR" altLang="en-US" sz="1600" dirty="0">
                        <a:solidFill>
                          <a:srgbClr val="FF5552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터치화면에 스마트 제스처를 활용하는 키오스크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638098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DCAD38-FBFB-451D-8C6B-C8EDCCC6805F}"/>
              </a:ext>
            </a:extLst>
          </p:cNvPr>
          <p:cNvSpPr/>
          <p:nvPr/>
        </p:nvSpPr>
        <p:spPr>
          <a:xfrm>
            <a:off x="8554028" y="-869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555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8424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493" y="104052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alpha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F4360D-9659-4711-8EFD-6D60D74A93C4}"/>
              </a:ext>
            </a:extLst>
          </p:cNvPr>
          <p:cNvSpPr txBox="1"/>
          <p:nvPr/>
        </p:nvSpPr>
        <p:spPr>
          <a:xfrm>
            <a:off x="1580061" y="469864"/>
            <a:ext cx="5983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제시된 아이디어가 배제된 이유</a:t>
            </a:r>
          </a:p>
        </p:txBody>
      </p:sp>
      <p:graphicFrame>
        <p:nvGraphicFramePr>
          <p:cNvPr id="16" name="표 125">
            <a:extLst>
              <a:ext uri="{FF2B5EF4-FFF2-40B4-BE49-F238E27FC236}">
                <a16:creationId xmlns:a16="http://schemas.microsoft.com/office/drawing/2014/main" id="{F753AEEA-EFF4-482C-B3C2-0D229AD54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1062"/>
              </p:ext>
            </p:extLst>
          </p:nvPr>
        </p:nvGraphicFramePr>
        <p:xfrm>
          <a:off x="2123728" y="1054639"/>
          <a:ext cx="4554280" cy="3618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723">
                  <a:extLst>
                    <a:ext uri="{9D8B030D-6E8A-4147-A177-3AD203B41FA5}">
                      <a16:colId xmlns:a16="http://schemas.microsoft.com/office/drawing/2014/main" val="3536697878"/>
                    </a:ext>
                  </a:extLst>
                </a:gridCol>
                <a:gridCol w="4216557">
                  <a:extLst>
                    <a:ext uri="{9D8B030D-6E8A-4147-A177-3AD203B41FA5}">
                      <a16:colId xmlns:a16="http://schemas.microsoft.com/office/drawing/2014/main" val="581653736"/>
                    </a:ext>
                  </a:extLst>
                </a:gridCol>
              </a:tblGrid>
              <a:tr h="723799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sz="1600" dirty="0">
                          <a:solidFill>
                            <a:srgbClr val="FF555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1.</a:t>
                      </a:r>
                      <a:endParaRPr lang="ko-KR" altLang="en-US" sz="1600" dirty="0">
                        <a:solidFill>
                          <a:srgbClr val="FF5552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600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ATM</a:t>
                      </a:r>
                      <a:r>
                        <a:rPr lang="ko-KR" altLang="en-US" sz="1600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기능과 유사한 화면 낭독 키오스크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051680"/>
                  </a:ext>
                </a:extLst>
              </a:tr>
              <a:tr h="723799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sz="1600" dirty="0">
                          <a:solidFill>
                            <a:srgbClr val="FF555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2.</a:t>
                      </a:r>
                      <a:endParaRPr lang="ko-KR" altLang="en-US" sz="1600" dirty="0">
                        <a:solidFill>
                          <a:srgbClr val="FF5552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ko-KR" altLang="en-US" sz="1600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점자 단말기를 부착한 키오스크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981633"/>
                  </a:ext>
                </a:extLst>
              </a:tr>
              <a:tr h="723799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sz="1600" dirty="0">
                          <a:solidFill>
                            <a:srgbClr val="FF555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3.</a:t>
                      </a:r>
                      <a:endParaRPr lang="ko-KR" altLang="en-US" sz="1600" dirty="0">
                        <a:solidFill>
                          <a:srgbClr val="FF5552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ko-KR" altLang="en-US" sz="1600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정전기필름을 통한 터치화면 점자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296485"/>
                  </a:ext>
                </a:extLst>
              </a:tr>
              <a:tr h="723799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sz="1600" dirty="0">
                          <a:solidFill>
                            <a:srgbClr val="FF555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4.</a:t>
                      </a:r>
                      <a:endParaRPr lang="ko-KR" altLang="en-US" sz="1600" dirty="0">
                        <a:solidFill>
                          <a:srgbClr val="FF5552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점자 카드와 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NFC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활용한 키오스크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350770"/>
                  </a:ext>
                </a:extLst>
              </a:tr>
              <a:tr h="723799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sz="1600" dirty="0">
                          <a:solidFill>
                            <a:srgbClr val="FF555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5.</a:t>
                      </a:r>
                      <a:endParaRPr lang="ko-KR" altLang="en-US" sz="1600" dirty="0">
                        <a:solidFill>
                          <a:srgbClr val="FF5552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터치화면에 스마트 제스처를 활용하는 키오스크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638098"/>
                  </a:ext>
                </a:extLst>
              </a:tr>
            </a:tbl>
          </a:graphicData>
        </a:graphic>
      </p:graphicFrame>
      <p:pic>
        <p:nvPicPr>
          <p:cNvPr id="3" name="그래픽 2" descr="이어폰">
            <a:extLst>
              <a:ext uri="{FF2B5EF4-FFF2-40B4-BE49-F238E27FC236}">
                <a16:creationId xmlns:a16="http://schemas.microsoft.com/office/drawing/2014/main" id="{F218408D-5B70-4EF5-890F-B306D6882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778" y="1174561"/>
            <a:ext cx="659425" cy="659425"/>
          </a:xfrm>
          <a:prstGeom prst="rect">
            <a:avLst/>
          </a:prstGeom>
        </p:spPr>
      </p:pic>
      <p:pic>
        <p:nvPicPr>
          <p:cNvPr id="18" name="그래픽 17" descr="계산기">
            <a:extLst>
              <a:ext uri="{FF2B5EF4-FFF2-40B4-BE49-F238E27FC236}">
                <a16:creationId xmlns:a16="http://schemas.microsoft.com/office/drawing/2014/main" id="{244B2B64-8ECA-4BF6-95E3-1DA9EFDECA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0798" y="1896297"/>
            <a:ext cx="639384" cy="63938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6E45EFF9-AAD8-40B5-956B-9C09C2142294}"/>
              </a:ext>
            </a:extLst>
          </p:cNvPr>
          <p:cNvGrpSpPr/>
          <p:nvPr/>
        </p:nvGrpSpPr>
        <p:grpSpPr>
          <a:xfrm>
            <a:off x="6930096" y="2640637"/>
            <a:ext cx="842804" cy="677948"/>
            <a:chOff x="9479396" y="2400934"/>
            <a:chExt cx="914400" cy="914400"/>
          </a:xfrm>
        </p:grpSpPr>
        <p:pic>
          <p:nvPicPr>
            <p:cNvPr id="19" name="그래픽 18" descr="스마트폰">
              <a:extLst>
                <a:ext uri="{FF2B5EF4-FFF2-40B4-BE49-F238E27FC236}">
                  <a16:creationId xmlns:a16="http://schemas.microsoft.com/office/drawing/2014/main" id="{2E6EF5A9-A4D1-47A5-AB40-D16EF4C6F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9479396" y="2400934"/>
              <a:ext cx="914400" cy="914400"/>
            </a:xfrm>
            <a:prstGeom prst="rect">
              <a:avLst/>
            </a:prstGeom>
          </p:spPr>
        </p:pic>
        <p:pic>
          <p:nvPicPr>
            <p:cNvPr id="21" name="그래픽 20" descr="브라유 점자">
              <a:extLst>
                <a:ext uri="{FF2B5EF4-FFF2-40B4-BE49-F238E27FC236}">
                  <a16:creationId xmlns:a16="http://schemas.microsoft.com/office/drawing/2014/main" id="{44FC5A45-5D1C-48DD-9239-BDD391F3E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752559" y="2492337"/>
              <a:ext cx="360039" cy="420095"/>
            </a:xfrm>
            <a:prstGeom prst="rect">
              <a:avLst/>
            </a:prstGeom>
          </p:spPr>
        </p:pic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AF9028C5-8667-4649-885C-E7A927BE8AB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724" y="3349853"/>
            <a:ext cx="659425" cy="659425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F98756F4-F56A-4383-B779-560E3CD5C82B}"/>
              </a:ext>
            </a:extLst>
          </p:cNvPr>
          <p:cNvGrpSpPr/>
          <p:nvPr/>
        </p:nvGrpSpPr>
        <p:grpSpPr>
          <a:xfrm>
            <a:off x="7052953" y="1178612"/>
            <a:ext cx="597085" cy="659425"/>
            <a:chOff x="7956376" y="1491630"/>
            <a:chExt cx="288032" cy="342356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28A1F8C-0963-4F7A-9C45-EC0275FE1208}"/>
                </a:ext>
              </a:extLst>
            </p:cNvPr>
            <p:cNvCxnSpPr>
              <a:cxnSpLocks/>
            </p:cNvCxnSpPr>
            <p:nvPr/>
          </p:nvCxnSpPr>
          <p:spPr>
            <a:xfrm>
              <a:off x="7956376" y="1491630"/>
              <a:ext cx="288032" cy="342356"/>
            </a:xfrm>
            <a:prstGeom prst="line">
              <a:avLst/>
            </a:prstGeom>
            <a:ln w="41275">
              <a:solidFill>
                <a:srgbClr val="FF5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BC097E9-7986-49F5-A701-951D6A9B7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6376" y="1491630"/>
              <a:ext cx="288032" cy="342356"/>
            </a:xfrm>
            <a:prstGeom prst="line">
              <a:avLst/>
            </a:prstGeom>
            <a:ln w="41275">
              <a:solidFill>
                <a:srgbClr val="FF5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6C593A1-E7CA-4A70-A041-B0F0FB606CF7}"/>
              </a:ext>
            </a:extLst>
          </p:cNvPr>
          <p:cNvGrpSpPr/>
          <p:nvPr/>
        </p:nvGrpSpPr>
        <p:grpSpPr>
          <a:xfrm>
            <a:off x="7052952" y="1887160"/>
            <a:ext cx="597085" cy="659425"/>
            <a:chOff x="7956376" y="1491630"/>
            <a:chExt cx="288032" cy="342356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0FDB8A9-48E7-41C6-856C-DDF7D15E9E75}"/>
                </a:ext>
              </a:extLst>
            </p:cNvPr>
            <p:cNvCxnSpPr>
              <a:cxnSpLocks/>
            </p:cNvCxnSpPr>
            <p:nvPr/>
          </p:nvCxnSpPr>
          <p:spPr>
            <a:xfrm>
              <a:off x="7956376" y="1491630"/>
              <a:ext cx="288032" cy="342356"/>
            </a:xfrm>
            <a:prstGeom prst="line">
              <a:avLst/>
            </a:prstGeom>
            <a:ln w="41275">
              <a:solidFill>
                <a:srgbClr val="FF5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B13EA7F-A0B3-4B12-91CE-EE52279735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6376" y="1491630"/>
              <a:ext cx="288032" cy="342356"/>
            </a:xfrm>
            <a:prstGeom prst="line">
              <a:avLst/>
            </a:prstGeom>
            <a:ln w="41275">
              <a:solidFill>
                <a:srgbClr val="FF5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CF53E78-45C3-4564-B21A-425D5D40CE1E}"/>
              </a:ext>
            </a:extLst>
          </p:cNvPr>
          <p:cNvCxnSpPr>
            <a:cxnSpLocks/>
          </p:cNvCxnSpPr>
          <p:nvPr/>
        </p:nvCxnSpPr>
        <p:spPr>
          <a:xfrm>
            <a:off x="7048815" y="2659160"/>
            <a:ext cx="597085" cy="659425"/>
          </a:xfrm>
          <a:prstGeom prst="line">
            <a:avLst/>
          </a:prstGeom>
          <a:ln w="41275">
            <a:solidFill>
              <a:srgbClr val="FF55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CC98B4E-3AF5-40B2-ACCD-42A37172102E}"/>
              </a:ext>
            </a:extLst>
          </p:cNvPr>
          <p:cNvCxnSpPr>
            <a:cxnSpLocks/>
          </p:cNvCxnSpPr>
          <p:nvPr/>
        </p:nvCxnSpPr>
        <p:spPr>
          <a:xfrm flipH="1">
            <a:off x="7048815" y="2659160"/>
            <a:ext cx="597085" cy="659425"/>
          </a:xfrm>
          <a:prstGeom prst="line">
            <a:avLst/>
          </a:prstGeom>
          <a:ln w="41275">
            <a:solidFill>
              <a:srgbClr val="FF55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189CF69-DE70-4C56-844F-890A75796DF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68" y="4121679"/>
            <a:ext cx="478536" cy="65942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6D4C00-FB30-4E6F-8369-4116F2C6B0FA}"/>
              </a:ext>
            </a:extLst>
          </p:cNvPr>
          <p:cNvSpPr/>
          <p:nvPr/>
        </p:nvSpPr>
        <p:spPr>
          <a:xfrm>
            <a:off x="8554028" y="-869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555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6368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68629594-7FD3-4E50-8854-DDB228B83F82}"/>
              </a:ext>
            </a:extLst>
          </p:cNvPr>
          <p:cNvGrpSpPr/>
          <p:nvPr/>
        </p:nvGrpSpPr>
        <p:grpSpPr>
          <a:xfrm>
            <a:off x="3735546" y="1275606"/>
            <a:ext cx="1763849" cy="3507490"/>
            <a:chOff x="4640952" y="1162170"/>
            <a:chExt cx="1080120" cy="2592288"/>
          </a:xfrm>
        </p:grpSpPr>
        <p:pic>
          <p:nvPicPr>
            <p:cNvPr id="30" name="그림 29" descr="앉아있는, 모니터, 검은색, 어두운이(가) 표시된 사진&#10;&#10;자동 생성된 설명">
              <a:extLst>
                <a:ext uri="{FF2B5EF4-FFF2-40B4-BE49-F238E27FC236}">
                  <a16:creationId xmlns:a16="http://schemas.microsoft.com/office/drawing/2014/main" id="{BC74EFB2-D9C2-44E0-9095-E9F3174CEE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2" t="4982" r="29194" b="5330"/>
            <a:stretch/>
          </p:blipFill>
          <p:spPr>
            <a:xfrm>
              <a:off x="4640952" y="1162170"/>
              <a:ext cx="1080120" cy="2592288"/>
            </a:xfrm>
            <a:prstGeom prst="rect">
              <a:avLst/>
            </a:prstGeom>
          </p:spPr>
        </p:pic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26082FA-1BE0-44C0-9DC7-DCD579352F7B}"/>
                </a:ext>
              </a:extLst>
            </p:cNvPr>
            <p:cNvSpPr/>
            <p:nvPr/>
          </p:nvSpPr>
          <p:spPr>
            <a:xfrm>
              <a:off x="4740399" y="2883219"/>
              <a:ext cx="180000" cy="252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AAC911D9-3EB0-4943-93AB-90F15146079A}"/>
                </a:ext>
              </a:extLst>
            </p:cNvPr>
            <p:cNvSpPr/>
            <p:nvPr/>
          </p:nvSpPr>
          <p:spPr>
            <a:xfrm>
              <a:off x="5422761" y="2892730"/>
              <a:ext cx="216024" cy="7200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662A456-14C6-404E-B91D-296333E06A1E}"/>
                </a:ext>
              </a:extLst>
            </p:cNvPr>
            <p:cNvCxnSpPr/>
            <p:nvPr/>
          </p:nvCxnSpPr>
          <p:spPr>
            <a:xfrm>
              <a:off x="5458765" y="2928734"/>
              <a:ext cx="1440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2688154-FF32-449C-B889-26DD5C191B1F}"/>
                </a:ext>
              </a:extLst>
            </p:cNvPr>
            <p:cNvSpPr/>
            <p:nvPr/>
          </p:nvSpPr>
          <p:spPr>
            <a:xfrm>
              <a:off x="4781874" y="2931863"/>
              <a:ext cx="97050" cy="970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493" y="104052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alpha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9E877-5F6A-4D62-A68E-E6D3ED05B526}"/>
              </a:ext>
            </a:extLst>
          </p:cNvPr>
          <p:cNvSpPr txBox="1"/>
          <p:nvPr/>
        </p:nvSpPr>
        <p:spPr>
          <a:xfrm>
            <a:off x="323098" y="439238"/>
            <a:ext cx="8641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채택된 해결방안 소개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0B87D24-3986-46DE-917C-5966A7CF6F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944" y="1647261"/>
            <a:ext cx="440759" cy="440759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BB679A0B-AA1D-4C0C-A7A5-9E23D09BF843}"/>
              </a:ext>
            </a:extLst>
          </p:cNvPr>
          <p:cNvSpPr/>
          <p:nvPr/>
        </p:nvSpPr>
        <p:spPr>
          <a:xfrm>
            <a:off x="3331433" y="3363839"/>
            <a:ext cx="1020427" cy="864095"/>
          </a:xfrm>
          <a:prstGeom prst="ellipse">
            <a:avLst/>
          </a:prstGeom>
          <a:noFill/>
          <a:ln w="38100">
            <a:solidFill>
              <a:srgbClr val="FF555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4778BA2-6E4D-4340-A220-2ECDDD8D7532}"/>
              </a:ext>
            </a:extLst>
          </p:cNvPr>
          <p:cNvCxnSpPr>
            <a:cxnSpLocks/>
            <a:stCxn id="28" idx="2"/>
            <a:endCxn id="45" idx="3"/>
          </p:cNvCxnSpPr>
          <p:nvPr/>
        </p:nvCxnSpPr>
        <p:spPr>
          <a:xfrm flipH="1">
            <a:off x="2116514" y="3795887"/>
            <a:ext cx="1214919" cy="25664"/>
          </a:xfrm>
          <a:prstGeom prst="line">
            <a:avLst/>
          </a:prstGeom>
          <a:ln w="38100">
            <a:solidFill>
              <a:srgbClr val="FF555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4F4D9F5-575F-4D3A-8A5A-B84811C9B9FF}"/>
              </a:ext>
            </a:extLst>
          </p:cNvPr>
          <p:cNvSpPr txBox="1"/>
          <p:nvPr/>
        </p:nvSpPr>
        <p:spPr>
          <a:xfrm>
            <a:off x="676354" y="3636885"/>
            <a:ext cx="1440160" cy="369332"/>
          </a:xfrm>
          <a:prstGeom prst="rect">
            <a:avLst/>
          </a:prstGeom>
          <a:noFill/>
          <a:ln w="38100">
            <a:solidFill>
              <a:srgbClr val="FF555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NFC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리더기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47CB3FF-3FE2-43F1-93AE-507B16A2FCEC}"/>
              </a:ext>
            </a:extLst>
          </p:cNvPr>
          <p:cNvSpPr/>
          <p:nvPr/>
        </p:nvSpPr>
        <p:spPr>
          <a:xfrm>
            <a:off x="2769347" y="1973497"/>
            <a:ext cx="829050" cy="829050"/>
          </a:xfrm>
          <a:prstGeom prst="ellipse">
            <a:avLst/>
          </a:prstGeom>
          <a:noFill/>
          <a:ln w="38100">
            <a:solidFill>
              <a:srgbClr val="FF555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DBA3DAF-5D26-4890-A9F9-601B4404F622}"/>
              </a:ext>
            </a:extLst>
          </p:cNvPr>
          <p:cNvCxnSpPr>
            <a:cxnSpLocks/>
            <a:stCxn id="50" idx="2"/>
            <a:endCxn id="56" idx="3"/>
          </p:cNvCxnSpPr>
          <p:nvPr/>
        </p:nvCxnSpPr>
        <p:spPr>
          <a:xfrm rot="10800000">
            <a:off x="1907275" y="1788832"/>
            <a:ext cx="862073" cy="599191"/>
          </a:xfrm>
          <a:prstGeom prst="bentConnector3">
            <a:avLst/>
          </a:prstGeom>
          <a:ln w="38100">
            <a:solidFill>
              <a:srgbClr val="FF555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593CB78-6604-494E-8FA2-D841A750B911}"/>
              </a:ext>
            </a:extLst>
          </p:cNvPr>
          <p:cNvSpPr txBox="1"/>
          <p:nvPr/>
        </p:nvSpPr>
        <p:spPr>
          <a:xfrm>
            <a:off x="763039" y="1604165"/>
            <a:ext cx="1144235" cy="369332"/>
          </a:xfrm>
          <a:prstGeom prst="rect">
            <a:avLst/>
          </a:prstGeom>
          <a:noFill/>
          <a:ln w="38100">
            <a:solidFill>
              <a:srgbClr val="FF555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점자 카드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56E18AB-FA16-4CDB-AD4B-C96C9FC7F51D}"/>
              </a:ext>
            </a:extLst>
          </p:cNvPr>
          <p:cNvSpPr/>
          <p:nvPr/>
        </p:nvSpPr>
        <p:spPr>
          <a:xfrm flipH="1">
            <a:off x="4249984" y="2056439"/>
            <a:ext cx="779865" cy="779865"/>
          </a:xfrm>
          <a:prstGeom prst="ellipse">
            <a:avLst/>
          </a:prstGeom>
          <a:noFill/>
          <a:ln w="38100">
            <a:solidFill>
              <a:srgbClr val="FF555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9AF11416-F4D6-413D-A723-4854B6C6A2E5}"/>
              </a:ext>
            </a:extLst>
          </p:cNvPr>
          <p:cNvCxnSpPr>
            <a:cxnSpLocks/>
            <a:stCxn id="61" idx="2"/>
            <a:endCxn id="66" idx="1"/>
          </p:cNvCxnSpPr>
          <p:nvPr/>
        </p:nvCxnSpPr>
        <p:spPr>
          <a:xfrm flipV="1">
            <a:off x="5029849" y="1640257"/>
            <a:ext cx="1742002" cy="806115"/>
          </a:xfrm>
          <a:prstGeom prst="bentConnector3">
            <a:avLst/>
          </a:prstGeom>
          <a:ln w="38100">
            <a:solidFill>
              <a:srgbClr val="FF555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908FC8C-64C8-4FCF-B764-76AF5F4919B6}"/>
              </a:ext>
            </a:extLst>
          </p:cNvPr>
          <p:cNvSpPr txBox="1"/>
          <p:nvPr/>
        </p:nvSpPr>
        <p:spPr>
          <a:xfrm>
            <a:off x="6771851" y="1455591"/>
            <a:ext cx="1584176" cy="369332"/>
          </a:xfrm>
          <a:prstGeom prst="rect">
            <a:avLst/>
          </a:prstGeom>
          <a:noFill/>
          <a:ln w="38100">
            <a:solidFill>
              <a:srgbClr val="FF555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 제스처</a:t>
            </a:r>
          </a:p>
        </p:txBody>
      </p:sp>
      <p:pic>
        <p:nvPicPr>
          <p:cNvPr id="71" name="그림 70" descr="표지판, 중지, 어두운, 거리이(가) 표시된 사진&#10;&#10;자동 생성된 설명">
            <a:extLst>
              <a:ext uri="{FF2B5EF4-FFF2-40B4-BE49-F238E27FC236}">
                <a16:creationId xmlns:a16="http://schemas.microsoft.com/office/drawing/2014/main" id="{543DDA4A-0BDA-4FBD-9198-031393EB38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98" y="3221107"/>
            <a:ext cx="555257" cy="555257"/>
          </a:xfrm>
          <a:prstGeom prst="rect">
            <a:avLst/>
          </a:prstGeom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6EB8BA04-4E5A-4841-B0F8-895F435DF94C}"/>
              </a:ext>
            </a:extLst>
          </p:cNvPr>
          <p:cNvSpPr/>
          <p:nvPr/>
        </p:nvSpPr>
        <p:spPr>
          <a:xfrm flipH="1">
            <a:off x="5553148" y="3190664"/>
            <a:ext cx="616141" cy="616141"/>
          </a:xfrm>
          <a:prstGeom prst="ellipse">
            <a:avLst/>
          </a:prstGeom>
          <a:noFill/>
          <a:ln w="38100">
            <a:solidFill>
              <a:srgbClr val="FF555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2528407F-303E-4B54-A011-41C669A462C9}"/>
              </a:ext>
            </a:extLst>
          </p:cNvPr>
          <p:cNvCxnSpPr>
            <a:cxnSpLocks/>
            <a:stCxn id="72" idx="2"/>
            <a:endCxn id="76" idx="1"/>
          </p:cNvCxnSpPr>
          <p:nvPr/>
        </p:nvCxnSpPr>
        <p:spPr>
          <a:xfrm>
            <a:off x="6169289" y="3498735"/>
            <a:ext cx="706967" cy="287102"/>
          </a:xfrm>
          <a:prstGeom prst="bentConnector3">
            <a:avLst/>
          </a:prstGeom>
          <a:ln w="38100">
            <a:solidFill>
              <a:srgbClr val="FF555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B30837A-DDF6-4C4C-9C0B-0D82B9823A63}"/>
              </a:ext>
            </a:extLst>
          </p:cNvPr>
          <p:cNvSpPr txBox="1"/>
          <p:nvPr/>
        </p:nvSpPr>
        <p:spPr>
          <a:xfrm>
            <a:off x="6876256" y="3601171"/>
            <a:ext cx="1222397" cy="369332"/>
          </a:xfrm>
          <a:prstGeom prst="rect">
            <a:avLst/>
          </a:prstGeom>
          <a:noFill/>
          <a:ln w="38100">
            <a:solidFill>
              <a:srgbClr val="FF555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음성안내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9BA214-9F4B-4D14-A04F-815CC66E1E60}"/>
              </a:ext>
            </a:extLst>
          </p:cNvPr>
          <p:cNvSpPr txBox="1"/>
          <p:nvPr/>
        </p:nvSpPr>
        <p:spPr>
          <a:xfrm>
            <a:off x="674188" y="2035082"/>
            <a:ext cx="1315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카드들에 적힌 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점자를 통해 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메뉴를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안내받고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원하는 메뉴 선택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7EA32CB-D304-4B8C-A166-8FF4E854ABF3}"/>
              </a:ext>
            </a:extLst>
          </p:cNvPr>
          <p:cNvSpPr txBox="1"/>
          <p:nvPr/>
        </p:nvSpPr>
        <p:spPr>
          <a:xfrm>
            <a:off x="727020" y="405793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선택한 메뉴를 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리더기에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태그하여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간편하게 주문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867020-4F70-45CA-8365-EE0F236A1B90}"/>
              </a:ext>
            </a:extLst>
          </p:cNvPr>
          <p:cNvSpPr txBox="1"/>
          <p:nvPr/>
        </p:nvSpPr>
        <p:spPr>
          <a:xfrm>
            <a:off x="6977786" y="4079313"/>
            <a:ext cx="1059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음성을 통한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이용방법 안내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A2FFB47-08FA-4F38-8AFB-869C167BFBD0}"/>
              </a:ext>
            </a:extLst>
          </p:cNvPr>
          <p:cNvSpPr txBox="1"/>
          <p:nvPr/>
        </p:nvSpPr>
        <p:spPr>
          <a:xfrm>
            <a:off x="6735828" y="1933733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 제스처를 이용해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추가 정보를 입력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80D18C-9122-4719-9293-01C1A9AC3A7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45" y="2161001"/>
            <a:ext cx="420287" cy="579158"/>
          </a:xfrm>
          <a:prstGeom prst="rect">
            <a:avLst/>
          </a:prstGeom>
        </p:spPr>
      </p:pic>
      <p:pic>
        <p:nvPicPr>
          <p:cNvPr id="36" name="그림 35" descr="실내, 검은색, 켜진, 사진이(가) 표시된 사진&#10;&#10;자동 생성된 설명">
            <a:extLst>
              <a:ext uri="{FF2B5EF4-FFF2-40B4-BE49-F238E27FC236}">
                <a16:creationId xmlns:a16="http://schemas.microsoft.com/office/drawing/2014/main" id="{CA04EEA2-03AD-4DF5-964B-F116E8B5C9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2656" y="2721633"/>
            <a:ext cx="459614" cy="45961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8B1444-ABA6-4638-B036-D5ABD4F03E3C}"/>
              </a:ext>
            </a:extLst>
          </p:cNvPr>
          <p:cNvGrpSpPr/>
          <p:nvPr/>
        </p:nvGrpSpPr>
        <p:grpSpPr>
          <a:xfrm>
            <a:off x="2904365" y="2110238"/>
            <a:ext cx="546973" cy="555567"/>
            <a:chOff x="-1264243" y="1388753"/>
            <a:chExt cx="648072" cy="648072"/>
          </a:xfrm>
        </p:grpSpPr>
        <p:pic>
          <p:nvPicPr>
            <p:cNvPr id="37" name="그림 36" descr="검은색, 보는, 노트북, 어두운이(가) 표시된 사진&#10;&#10;자동 생성된 설명">
              <a:extLst>
                <a:ext uri="{FF2B5EF4-FFF2-40B4-BE49-F238E27FC236}">
                  <a16:creationId xmlns:a16="http://schemas.microsoft.com/office/drawing/2014/main" id="{EA6C0948-5211-49AA-A9FB-48255C8D7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64243" y="1388753"/>
              <a:ext cx="648072" cy="648072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1BFA47D-3561-4A98-87AB-B13018E7DB22}"/>
                </a:ext>
              </a:extLst>
            </p:cNvPr>
            <p:cNvSpPr/>
            <p:nvPr/>
          </p:nvSpPr>
          <p:spPr>
            <a:xfrm>
              <a:off x="-1058758" y="1630097"/>
              <a:ext cx="351111" cy="263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래픽 10" descr="브라유 점자">
              <a:extLst>
                <a:ext uri="{FF2B5EF4-FFF2-40B4-BE49-F238E27FC236}">
                  <a16:creationId xmlns:a16="http://schemas.microsoft.com/office/drawing/2014/main" id="{B9BFB149-AE45-477D-9254-5A36E7C77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104479" y="1558445"/>
              <a:ext cx="432660" cy="43266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149B1FA-A51F-4701-B8F1-A5640D84E322}"/>
              </a:ext>
            </a:extLst>
          </p:cNvPr>
          <p:cNvGrpSpPr/>
          <p:nvPr/>
        </p:nvGrpSpPr>
        <p:grpSpPr>
          <a:xfrm>
            <a:off x="3398390" y="3601171"/>
            <a:ext cx="440759" cy="440759"/>
            <a:chOff x="1300095" y="2883464"/>
            <a:chExt cx="440759" cy="440759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D533C97-E147-4111-9E1C-88062D5ED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0095" y="2883464"/>
              <a:ext cx="440759" cy="440759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F4D2452-7307-422D-ABF4-365CA04D5443}"/>
                </a:ext>
              </a:extLst>
            </p:cNvPr>
            <p:cNvSpPr/>
            <p:nvPr/>
          </p:nvSpPr>
          <p:spPr>
            <a:xfrm rot="18981798">
              <a:off x="1350313" y="3015069"/>
              <a:ext cx="328969" cy="1728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래픽 41" descr="브라유 점자">
              <a:extLst>
                <a:ext uri="{FF2B5EF4-FFF2-40B4-BE49-F238E27FC236}">
                  <a16:creationId xmlns:a16="http://schemas.microsoft.com/office/drawing/2014/main" id="{2BB13BC9-25D7-4B44-9782-522867583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8771749">
              <a:off x="1369429" y="2959940"/>
              <a:ext cx="311579" cy="291726"/>
            </a:xfrm>
            <a:prstGeom prst="rect">
              <a:avLst/>
            </a:prstGeom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81A4216-9E17-4705-8A02-847E237A9878}"/>
              </a:ext>
            </a:extLst>
          </p:cNvPr>
          <p:cNvSpPr/>
          <p:nvPr/>
        </p:nvSpPr>
        <p:spPr>
          <a:xfrm>
            <a:off x="8554028" y="-869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555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3416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831</Words>
  <Application>Microsoft Office PowerPoint</Application>
  <PresentationFormat>화면 슬라이드 쇼(16:9)</PresentationFormat>
  <Paragraphs>178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맑은 고딕</vt:lpstr>
      <vt:lpstr>나눔스퀘어</vt:lpstr>
      <vt:lpstr>나눔스퀘어 Bold</vt:lpstr>
      <vt:lpstr>Arial</vt:lpstr>
      <vt:lpstr>나눔스퀘어 ExtraBold</vt:lpstr>
      <vt:lpstr>Office 테마</vt:lpstr>
      <vt:lpstr>4_Office 테마</vt:lpstr>
      <vt:lpstr>1_Office 테마</vt:lpstr>
      <vt:lpstr>5_Office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정하림</cp:lastModifiedBy>
  <cp:revision>60</cp:revision>
  <dcterms:created xsi:type="dcterms:W3CDTF">2016-06-09T08:50:37Z</dcterms:created>
  <dcterms:modified xsi:type="dcterms:W3CDTF">2019-11-18T04:56:56Z</dcterms:modified>
</cp:coreProperties>
</file>