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3" r:id="rId3"/>
    <p:sldId id="256" r:id="rId4"/>
    <p:sldId id="280" r:id="rId5"/>
    <p:sldId id="305" r:id="rId6"/>
    <p:sldId id="306" r:id="rId7"/>
    <p:sldId id="307" r:id="rId8"/>
    <p:sldId id="308" r:id="rId9"/>
    <p:sldId id="312" r:id="rId10"/>
    <p:sldId id="310" r:id="rId11"/>
    <p:sldId id="31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13A"/>
    <a:srgbClr val="222B32"/>
    <a:srgbClr val="5D6F51"/>
    <a:srgbClr val="3484CC"/>
    <a:srgbClr val="DBDBDB"/>
    <a:srgbClr val="599AD5"/>
    <a:srgbClr val="FFFFFF"/>
    <a:srgbClr val="526147"/>
    <a:srgbClr val="E6E6E6"/>
    <a:srgbClr val="6F8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E8CF-6C43-404B-9EA7-2B62D5460FC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998-6A66-4935-B9AE-F7CFF39F5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E8CF-6C43-404B-9EA7-2B62D5460FC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998-6A66-4935-B9AE-F7CFF39F5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7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E8CF-6C43-404B-9EA7-2B62D5460FC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998-6A66-4935-B9AE-F7CFF39F5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812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" y="0"/>
            <a:ext cx="12190507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81326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900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9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" y="420"/>
            <a:ext cx="12190507" cy="6857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954" y="611943"/>
            <a:ext cx="4362092" cy="535531"/>
          </a:xfrm>
        </p:spPr>
        <p:txBody>
          <a:bodyPr wrap="none" anchor="t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096000" y="0"/>
            <a:ext cx="0" cy="508958"/>
          </a:xfrm>
          <a:prstGeom prst="line">
            <a:avLst/>
          </a:prstGeom>
          <a:ln>
            <a:solidFill>
              <a:schemeClr val="bg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6096000" y="6711352"/>
            <a:ext cx="0" cy="146649"/>
          </a:xfrm>
          <a:prstGeom prst="line">
            <a:avLst/>
          </a:prstGeom>
          <a:ln>
            <a:solidFill>
              <a:schemeClr val="bg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0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E8CF-6C43-404B-9EA7-2B62D5460FC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998-6A66-4935-B9AE-F7CFF39F5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0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E8CF-6C43-404B-9EA7-2B62D5460FC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998-6A66-4935-B9AE-F7CFF39F5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4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E8CF-6C43-404B-9EA7-2B62D5460FC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998-6A66-4935-B9AE-F7CFF39F5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E8CF-6C43-404B-9EA7-2B62D5460FC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998-6A66-4935-B9AE-F7CFF39F5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E8CF-6C43-404B-9EA7-2B62D5460FC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998-6A66-4935-B9AE-F7CFF39F5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07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E8CF-6C43-404B-9EA7-2B62D5460FC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998-6A66-4935-B9AE-F7CFF39F5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8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E8CF-6C43-404B-9EA7-2B62D5460FC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998-6A66-4935-B9AE-F7CFF39F5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3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E8CF-6C43-404B-9EA7-2B62D5460FC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7998-6A66-4935-B9AE-F7CFF39F5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CE8CF-6C43-404B-9EA7-2B62D5460FC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A7998-6A66-4935-B9AE-F7CFF39F5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6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BDFA-BE09-4013-BA4B-89F2D7B8B14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0820-7B92-4F7E-A12E-2ECDD3C8CA8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4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793" y="2524997"/>
            <a:ext cx="3964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 </a:t>
            </a:r>
            <a:r>
              <a:rPr lang="en-US" altLang="ko-KR" sz="48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48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0773" y="3267946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alpha val="8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스케줄링 알고리즘 설계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4C058-3635-458A-948F-C2CD1F73B29A}"/>
              </a:ext>
            </a:extLst>
          </p:cNvPr>
          <p:cNvSpPr txBox="1"/>
          <p:nvPr/>
        </p:nvSpPr>
        <p:spPr>
          <a:xfrm>
            <a:off x="1978899" y="3949831"/>
            <a:ext cx="4201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2017150024 </a:t>
            </a:r>
            <a:r>
              <a:rPr lang="ko-KR" altLang="en-US" sz="1400" dirty="0" err="1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이길형</a:t>
            </a:r>
            <a:r>
              <a:rPr lang="en-US" altLang="ko-KR" sz="14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4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RR(Round Robin)</a:t>
            </a:r>
          </a:p>
          <a:p>
            <a:endParaRPr lang="en-US" altLang="ko-KR" sz="1400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2017152044 </a:t>
            </a:r>
            <a:r>
              <a:rPr lang="ko-KR" altLang="en-US" sz="14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김동현</a:t>
            </a:r>
            <a:endParaRPr lang="en-US" altLang="ko-KR" sz="1400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FCFS(First Come First Served)</a:t>
            </a:r>
          </a:p>
          <a:p>
            <a:endParaRPr lang="en-US" altLang="ko-KR" sz="1400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2017152048 </a:t>
            </a:r>
            <a:r>
              <a:rPr lang="ko-KR" altLang="en-US" sz="14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심정수</a:t>
            </a:r>
            <a:endParaRPr lang="en-US" altLang="ko-KR" sz="1400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Priority Queue</a:t>
            </a:r>
            <a:endParaRPr lang="ko-KR" altLang="en-US" sz="1400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6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B6D44B2-5519-49DB-B22A-1587710F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63"/>
            <a:ext cx="12192000" cy="68636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1556" y="0"/>
            <a:ext cx="3435899" cy="648182"/>
          </a:xfrm>
          <a:prstGeom prst="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57" y="51296"/>
            <a:ext cx="333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우선순위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F15D5-C919-4F3D-95F9-0351A0C35557}"/>
              </a:ext>
            </a:extLst>
          </p:cNvPr>
          <p:cNvSpPr txBox="1"/>
          <p:nvPr/>
        </p:nvSpPr>
        <p:spPr>
          <a:xfrm>
            <a:off x="3979081" y="882518"/>
            <a:ext cx="79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출력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FE6E9-8861-4047-B584-C452C3B05CE3}"/>
              </a:ext>
            </a:extLst>
          </p:cNvPr>
          <p:cNvSpPr txBox="1"/>
          <p:nvPr/>
        </p:nvSpPr>
        <p:spPr>
          <a:xfrm>
            <a:off x="482942" y="882518"/>
            <a:ext cx="343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input.txt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 descr="검은색이(가) 표시된 사진&#10;&#10;자동 생성된 설명">
            <a:extLst>
              <a:ext uri="{FF2B5EF4-FFF2-40B4-BE49-F238E27FC236}">
                <a16:creationId xmlns:a16="http://schemas.microsoft.com/office/drawing/2014/main" id="{E8D00C36-78D2-4DE1-BA55-DC1E2244B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09" y="1448477"/>
            <a:ext cx="7840980" cy="34213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D5E641-B7AD-422D-99C3-6D5756380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55" y="1448477"/>
            <a:ext cx="3124200" cy="52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5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3A5954-6B82-426B-9403-B799E054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63"/>
            <a:ext cx="12192000" cy="6863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D82354-D283-4F46-8191-63A523BA2608}"/>
              </a:ext>
            </a:extLst>
          </p:cNvPr>
          <p:cNvSpPr txBox="1"/>
          <p:nvPr/>
        </p:nvSpPr>
        <p:spPr>
          <a:xfrm>
            <a:off x="321556" y="904729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자료구조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AACD5-80E5-4513-8707-2C632C4BB13A}"/>
              </a:ext>
            </a:extLst>
          </p:cNvPr>
          <p:cNvSpPr/>
          <p:nvPr/>
        </p:nvSpPr>
        <p:spPr>
          <a:xfrm>
            <a:off x="321556" y="0"/>
            <a:ext cx="3435899" cy="648182"/>
          </a:xfrm>
          <a:prstGeom prst="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ACF59-FF33-4D49-8C94-D2B66390EB01}"/>
              </a:ext>
            </a:extLst>
          </p:cNvPr>
          <p:cNvSpPr txBox="1"/>
          <p:nvPr/>
        </p:nvSpPr>
        <p:spPr>
          <a:xfrm>
            <a:off x="321557" y="51296"/>
            <a:ext cx="333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RR(Round</a:t>
            </a:r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Robin)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52C0F-9A9E-4FF4-90A1-9F9C22A6B687}"/>
              </a:ext>
            </a:extLst>
          </p:cNvPr>
          <p:cNvSpPr txBox="1"/>
          <p:nvPr/>
        </p:nvSpPr>
        <p:spPr>
          <a:xfrm>
            <a:off x="7078223" y="1530608"/>
            <a:ext cx="58640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▶사용한 자료구조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대기 큐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단일 연결리스트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노드의 데이터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구조체</a:t>
            </a:r>
            <a:r>
              <a:rPr lang="en-US" altLang="ko-KR" sz="2000" dirty="0">
                <a:solidFill>
                  <a:schemeClr val="bg1"/>
                </a:solidFill>
              </a:rPr>
              <a:t>(Struct)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노드의 </a:t>
            </a:r>
            <a:r>
              <a:rPr lang="en-US" altLang="ko-KR" sz="2000" dirty="0">
                <a:solidFill>
                  <a:schemeClr val="bg1"/>
                </a:solidFill>
              </a:rPr>
              <a:t>Next </a:t>
            </a:r>
            <a:r>
              <a:rPr lang="ko-KR" altLang="en-US" sz="2000" dirty="0">
                <a:solidFill>
                  <a:schemeClr val="bg1"/>
                </a:solidFill>
              </a:rPr>
              <a:t>값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다음 노드의 주소 값</a:t>
            </a:r>
            <a:r>
              <a:rPr lang="en-US" altLang="ko-KR" sz="2000" dirty="0">
                <a:solidFill>
                  <a:schemeClr val="bg1"/>
                </a:solidFill>
              </a:rPr>
              <a:t>) :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구조체 포인터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351225-896A-45EF-8F1F-E83F31EAF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6" y="4623204"/>
            <a:ext cx="7703820" cy="19964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1D6FCEF-4D2A-4413-AB00-6B15175D6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6" y="1274061"/>
            <a:ext cx="6491898" cy="32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A29635D-5634-401B-8DE5-206DB5F7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63"/>
            <a:ext cx="12192000" cy="68636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1556" y="0"/>
            <a:ext cx="3435899" cy="648182"/>
          </a:xfrm>
          <a:prstGeom prst="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57" y="51296"/>
            <a:ext cx="333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RR(Round</a:t>
            </a:r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Robin)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C43FF-5EEF-4D13-A344-1D2E9A035436}"/>
              </a:ext>
            </a:extLst>
          </p:cNvPr>
          <p:cNvSpPr txBox="1"/>
          <p:nvPr/>
        </p:nvSpPr>
        <p:spPr>
          <a:xfrm>
            <a:off x="321556" y="904729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알고리즘 설명</a:t>
            </a:r>
          </a:p>
        </p:txBody>
      </p: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CCE33A81-36B7-480B-928C-D0422B04C532}"/>
              </a:ext>
            </a:extLst>
          </p:cNvPr>
          <p:cNvSpPr/>
          <p:nvPr/>
        </p:nvSpPr>
        <p:spPr>
          <a:xfrm>
            <a:off x="727121" y="1514976"/>
            <a:ext cx="105612" cy="2132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CF83C73-D7BB-4C30-A612-2DAFE6F3D063}"/>
              </a:ext>
            </a:extLst>
          </p:cNvPr>
          <p:cNvSpPr/>
          <p:nvPr/>
        </p:nvSpPr>
        <p:spPr>
          <a:xfrm>
            <a:off x="394445" y="1274061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A0E91FF-9E23-468F-B7EE-3BD7A0342E20}"/>
              </a:ext>
            </a:extLst>
          </p:cNvPr>
          <p:cNvSpPr/>
          <p:nvPr/>
        </p:nvSpPr>
        <p:spPr>
          <a:xfrm>
            <a:off x="394444" y="1779006"/>
            <a:ext cx="770966" cy="770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736F544-94EA-4B14-AFA8-B40616E8B42B}"/>
              </a:ext>
            </a:extLst>
          </p:cNvPr>
          <p:cNvSpPr/>
          <p:nvPr/>
        </p:nvSpPr>
        <p:spPr>
          <a:xfrm>
            <a:off x="5414681" y="1803847"/>
            <a:ext cx="770966" cy="770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Node3</a:t>
            </a:r>
            <a:br>
              <a:rPr lang="en-US" altLang="ko-KR" sz="1400" dirty="0"/>
            </a:br>
            <a:r>
              <a:rPr lang="en-US" altLang="ko-KR" sz="1400" dirty="0"/>
              <a:t>30</a:t>
            </a:r>
            <a:endParaRPr lang="ko-KR" altLang="en-US" sz="1400" dirty="0"/>
          </a:p>
        </p:txBody>
      </p:sp>
      <p:sp>
        <p:nvSpPr>
          <p:cNvPr id="107" name="화살표: 아래쪽 106">
            <a:extLst>
              <a:ext uri="{FF2B5EF4-FFF2-40B4-BE49-F238E27FC236}">
                <a16:creationId xmlns:a16="http://schemas.microsoft.com/office/drawing/2014/main" id="{57734841-C79F-4392-A8D4-AA1B1AA7AD2E}"/>
              </a:ext>
            </a:extLst>
          </p:cNvPr>
          <p:cNvSpPr/>
          <p:nvPr/>
        </p:nvSpPr>
        <p:spPr>
          <a:xfrm>
            <a:off x="2942388" y="1536907"/>
            <a:ext cx="105612" cy="2132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EB0AA39-BC6B-4EF7-BF3B-6FE555DA3D07}"/>
              </a:ext>
            </a:extLst>
          </p:cNvPr>
          <p:cNvSpPr/>
          <p:nvPr/>
        </p:nvSpPr>
        <p:spPr>
          <a:xfrm>
            <a:off x="2609712" y="1295992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화살표: 오른쪽 108">
            <a:extLst>
              <a:ext uri="{FF2B5EF4-FFF2-40B4-BE49-F238E27FC236}">
                <a16:creationId xmlns:a16="http://schemas.microsoft.com/office/drawing/2014/main" id="{32EF1598-971C-4D63-98C4-1DA6089131E7}"/>
              </a:ext>
            </a:extLst>
          </p:cNvPr>
          <p:cNvSpPr/>
          <p:nvPr/>
        </p:nvSpPr>
        <p:spPr>
          <a:xfrm>
            <a:off x="6185646" y="2122095"/>
            <a:ext cx="618566" cy="1344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A6F2AF2-A19B-4861-95CD-3C333F889DEC}"/>
              </a:ext>
            </a:extLst>
          </p:cNvPr>
          <p:cNvSpPr/>
          <p:nvPr/>
        </p:nvSpPr>
        <p:spPr>
          <a:xfrm>
            <a:off x="6795246" y="1803847"/>
            <a:ext cx="770966" cy="770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3F4AAB1-04A9-4726-A721-AB8536CD92F2}"/>
              </a:ext>
            </a:extLst>
          </p:cNvPr>
          <p:cNvSpPr/>
          <p:nvPr/>
        </p:nvSpPr>
        <p:spPr>
          <a:xfrm>
            <a:off x="4034116" y="1828078"/>
            <a:ext cx="770966" cy="770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Node2</a:t>
            </a:r>
            <a:br>
              <a:rPr lang="en-US" altLang="ko-KR" sz="1400" dirty="0"/>
            </a:br>
            <a:r>
              <a:rPr lang="en-US" altLang="ko-KR" sz="1400" dirty="0"/>
              <a:t>40</a:t>
            </a:r>
            <a:endParaRPr lang="ko-KR" altLang="en-US" sz="1400" dirty="0"/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id="{FE5DD318-87AE-4F1A-A192-2C055BE6BCEB}"/>
              </a:ext>
            </a:extLst>
          </p:cNvPr>
          <p:cNvSpPr/>
          <p:nvPr/>
        </p:nvSpPr>
        <p:spPr>
          <a:xfrm>
            <a:off x="4805081" y="2146326"/>
            <a:ext cx="618566" cy="1344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391888D-9B28-40C7-8C2C-365C3615D48E}"/>
              </a:ext>
            </a:extLst>
          </p:cNvPr>
          <p:cNvSpPr/>
          <p:nvPr/>
        </p:nvSpPr>
        <p:spPr>
          <a:xfrm>
            <a:off x="2653551" y="1800937"/>
            <a:ext cx="770966" cy="770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Node1</a:t>
            </a:r>
            <a:br>
              <a:rPr lang="en-US" altLang="ko-KR" sz="1400"/>
            </a:br>
            <a:r>
              <a:rPr lang="en-US" altLang="ko-KR" sz="1400"/>
              <a:t>80</a:t>
            </a:r>
            <a:endParaRPr lang="ko-KR" altLang="en-US" sz="1400" dirty="0"/>
          </a:p>
        </p:txBody>
      </p: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8C20A014-0BBD-4DD6-921F-CB78D1FC7129}"/>
              </a:ext>
            </a:extLst>
          </p:cNvPr>
          <p:cNvSpPr/>
          <p:nvPr/>
        </p:nvSpPr>
        <p:spPr>
          <a:xfrm>
            <a:off x="3424516" y="2119185"/>
            <a:ext cx="618566" cy="1344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C67D98E-95A6-4B22-B091-585F4E2F942F}"/>
              </a:ext>
            </a:extLst>
          </p:cNvPr>
          <p:cNvSpPr/>
          <p:nvPr/>
        </p:nvSpPr>
        <p:spPr>
          <a:xfrm>
            <a:off x="1578278" y="2109290"/>
            <a:ext cx="932821" cy="206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Type = 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416F6EC2-0EC7-440F-8A91-B3612324D30F}"/>
              </a:ext>
            </a:extLst>
          </p:cNvPr>
          <p:cNvGrpSpPr/>
          <p:nvPr/>
        </p:nvGrpSpPr>
        <p:grpSpPr>
          <a:xfrm>
            <a:off x="2609712" y="2656551"/>
            <a:ext cx="3584901" cy="1308881"/>
            <a:chOff x="2609712" y="2656551"/>
            <a:chExt cx="3584901" cy="1308881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9DD7DC6-8343-47BA-8C2C-A698D51944C1}"/>
                </a:ext>
              </a:extLst>
            </p:cNvPr>
            <p:cNvSpPr/>
            <p:nvPr/>
          </p:nvSpPr>
          <p:spPr>
            <a:xfrm>
              <a:off x="4043082" y="3192658"/>
              <a:ext cx="770966" cy="770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Node3</a:t>
              </a:r>
              <a:br>
                <a:rPr lang="en-US" altLang="ko-KR" sz="1400" dirty="0"/>
              </a:br>
              <a:r>
                <a:rPr lang="en-US" altLang="ko-KR" sz="1400" dirty="0"/>
                <a:t>30</a:t>
              </a:r>
              <a:endParaRPr lang="ko-KR" altLang="en-US" sz="1400" dirty="0"/>
            </a:p>
          </p:txBody>
        </p:sp>
        <p:sp>
          <p:nvSpPr>
            <p:cNvPr id="117" name="화살표: 아래쪽 116">
              <a:extLst>
                <a:ext uri="{FF2B5EF4-FFF2-40B4-BE49-F238E27FC236}">
                  <a16:creationId xmlns:a16="http://schemas.microsoft.com/office/drawing/2014/main" id="{9876DE2C-0762-4AEA-A9EA-1787C4A1801A}"/>
                </a:ext>
              </a:extLst>
            </p:cNvPr>
            <p:cNvSpPr/>
            <p:nvPr/>
          </p:nvSpPr>
          <p:spPr>
            <a:xfrm>
              <a:off x="2942388" y="2897466"/>
              <a:ext cx="105612" cy="213217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EFA9108-22AD-4EFD-9B72-6DCC988EF56B}"/>
                </a:ext>
              </a:extLst>
            </p:cNvPr>
            <p:cNvSpPr/>
            <p:nvPr/>
          </p:nvSpPr>
          <p:spPr>
            <a:xfrm>
              <a:off x="2609712" y="2656551"/>
              <a:ext cx="770966" cy="19010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Head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9" name="화살표: 오른쪽 118">
              <a:extLst>
                <a:ext uri="{FF2B5EF4-FFF2-40B4-BE49-F238E27FC236}">
                  <a16:creationId xmlns:a16="http://schemas.microsoft.com/office/drawing/2014/main" id="{184C79CE-33EB-4120-8809-2C569E1419EC}"/>
                </a:ext>
              </a:extLst>
            </p:cNvPr>
            <p:cNvSpPr/>
            <p:nvPr/>
          </p:nvSpPr>
          <p:spPr>
            <a:xfrm>
              <a:off x="4814047" y="3510906"/>
              <a:ext cx="618566" cy="13447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7C48540-AD0C-4756-B59E-DBB35149A99D}"/>
                </a:ext>
              </a:extLst>
            </p:cNvPr>
            <p:cNvSpPr/>
            <p:nvPr/>
          </p:nvSpPr>
          <p:spPr>
            <a:xfrm>
              <a:off x="5423647" y="3192658"/>
              <a:ext cx="770966" cy="770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NULL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AA42CF1-F3E9-427D-A2E9-AC4E9EDA5EB6}"/>
                </a:ext>
              </a:extLst>
            </p:cNvPr>
            <p:cNvSpPr/>
            <p:nvPr/>
          </p:nvSpPr>
          <p:spPr>
            <a:xfrm>
              <a:off x="2662517" y="3194466"/>
              <a:ext cx="770966" cy="7709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Node2</a:t>
              </a:r>
              <a:br>
                <a:rPr lang="en-US" altLang="ko-KR" sz="1400" dirty="0"/>
              </a:br>
              <a:r>
                <a:rPr lang="en-US" altLang="ko-KR" sz="1400" dirty="0"/>
                <a:t>40</a:t>
              </a:r>
              <a:endParaRPr lang="ko-KR" altLang="en-US" sz="1400" dirty="0"/>
            </a:p>
          </p:txBody>
        </p:sp>
        <p:sp>
          <p:nvSpPr>
            <p:cNvPr id="122" name="화살표: 오른쪽 121">
              <a:extLst>
                <a:ext uri="{FF2B5EF4-FFF2-40B4-BE49-F238E27FC236}">
                  <a16:creationId xmlns:a16="http://schemas.microsoft.com/office/drawing/2014/main" id="{DA7E40BF-9247-428E-BB5F-3AA00C0893FD}"/>
                </a:ext>
              </a:extLst>
            </p:cNvPr>
            <p:cNvSpPr/>
            <p:nvPr/>
          </p:nvSpPr>
          <p:spPr>
            <a:xfrm>
              <a:off x="3433482" y="3512714"/>
              <a:ext cx="618566" cy="13447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9B635A-0EEE-4DC1-A321-FB4448B9A7FC}"/>
              </a:ext>
            </a:extLst>
          </p:cNvPr>
          <p:cNvGrpSpPr/>
          <p:nvPr/>
        </p:nvGrpSpPr>
        <p:grpSpPr>
          <a:xfrm>
            <a:off x="394444" y="2694470"/>
            <a:ext cx="770966" cy="1288065"/>
            <a:chOff x="6309184" y="2694470"/>
            <a:chExt cx="770966" cy="128806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1FDCCCF-4BCB-4260-A64F-2C1737510ACB}"/>
                </a:ext>
              </a:extLst>
            </p:cNvPr>
            <p:cNvSpPr/>
            <p:nvPr/>
          </p:nvSpPr>
          <p:spPr>
            <a:xfrm>
              <a:off x="6309184" y="3211569"/>
              <a:ext cx="770966" cy="770966"/>
            </a:xfrm>
            <a:prstGeom prst="rect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Node1</a:t>
              </a:r>
              <a:br>
                <a:rPr lang="en-US" altLang="ko-KR" sz="1200" b="1" dirty="0"/>
              </a:br>
              <a:r>
                <a:rPr lang="en-US" altLang="ko-KR" sz="1200" b="1" dirty="0">
                  <a:solidFill>
                    <a:schemeClr val="tx1"/>
                  </a:solidFill>
                </a:rPr>
                <a:t>80</a:t>
              </a:r>
              <a:r>
                <a:rPr lang="en-US" altLang="ko-KR" sz="1200" b="1" dirty="0"/>
                <a:t>-&gt;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60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5" name="화살표: 아래쪽 124">
              <a:extLst>
                <a:ext uri="{FF2B5EF4-FFF2-40B4-BE49-F238E27FC236}">
                  <a16:creationId xmlns:a16="http://schemas.microsoft.com/office/drawing/2014/main" id="{A804FBEE-22E9-4D85-94DD-03A485A8C39F}"/>
                </a:ext>
              </a:extLst>
            </p:cNvPr>
            <p:cNvSpPr/>
            <p:nvPr/>
          </p:nvSpPr>
          <p:spPr>
            <a:xfrm flipV="1">
              <a:off x="6641860" y="2935385"/>
              <a:ext cx="105612" cy="21321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85CF22F-6E3D-41B8-9F10-EB9B497EDBF2}"/>
                </a:ext>
              </a:extLst>
            </p:cNvPr>
            <p:cNvSpPr/>
            <p:nvPr/>
          </p:nvSpPr>
          <p:spPr>
            <a:xfrm>
              <a:off x="6309184" y="2694470"/>
              <a:ext cx="770966" cy="19010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Temp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B220CA7-879F-4E0A-ABC8-84A11E55DD6F}"/>
              </a:ext>
            </a:extLst>
          </p:cNvPr>
          <p:cNvSpPr/>
          <p:nvPr/>
        </p:nvSpPr>
        <p:spPr>
          <a:xfrm>
            <a:off x="1578278" y="3442365"/>
            <a:ext cx="932821" cy="206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Type = 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A916A05-FFFE-4454-BF7B-B654C131FF2C}"/>
              </a:ext>
            </a:extLst>
          </p:cNvPr>
          <p:cNvSpPr/>
          <p:nvPr/>
        </p:nvSpPr>
        <p:spPr>
          <a:xfrm>
            <a:off x="4043081" y="4534429"/>
            <a:ext cx="770966" cy="770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Node3</a:t>
            </a:r>
            <a:br>
              <a:rPr lang="en-US" altLang="ko-KR" sz="1400" dirty="0"/>
            </a:br>
            <a:r>
              <a:rPr lang="en-US" altLang="ko-KR" sz="1400" dirty="0"/>
              <a:t>30</a:t>
            </a:r>
            <a:endParaRPr lang="ko-KR" altLang="en-US" sz="1400" dirty="0"/>
          </a:p>
        </p:txBody>
      </p:sp>
      <p:sp>
        <p:nvSpPr>
          <p:cNvPr id="129" name="화살표: 아래쪽 128">
            <a:extLst>
              <a:ext uri="{FF2B5EF4-FFF2-40B4-BE49-F238E27FC236}">
                <a16:creationId xmlns:a16="http://schemas.microsoft.com/office/drawing/2014/main" id="{49D6A79E-95A8-4887-BC62-964A093C3131}"/>
              </a:ext>
            </a:extLst>
          </p:cNvPr>
          <p:cNvSpPr/>
          <p:nvPr/>
        </p:nvSpPr>
        <p:spPr>
          <a:xfrm>
            <a:off x="2942388" y="4246166"/>
            <a:ext cx="105612" cy="2132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D0D8FFF-F377-4E57-B65E-C261F43B63B7}"/>
              </a:ext>
            </a:extLst>
          </p:cNvPr>
          <p:cNvSpPr/>
          <p:nvPr/>
        </p:nvSpPr>
        <p:spPr>
          <a:xfrm>
            <a:off x="2609712" y="4005251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BDB5C7DE-3560-4FBE-8382-DD321C8063BE}"/>
              </a:ext>
            </a:extLst>
          </p:cNvPr>
          <p:cNvSpPr/>
          <p:nvPr/>
        </p:nvSpPr>
        <p:spPr>
          <a:xfrm>
            <a:off x="4814047" y="4852677"/>
            <a:ext cx="618566" cy="1344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5344BBA-EADB-4B33-A03B-99D77FAAE088}"/>
              </a:ext>
            </a:extLst>
          </p:cNvPr>
          <p:cNvSpPr/>
          <p:nvPr/>
        </p:nvSpPr>
        <p:spPr>
          <a:xfrm>
            <a:off x="6822145" y="4534429"/>
            <a:ext cx="770966" cy="770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F25A99F-F101-44ED-B1D6-F7A3CDA4EAA7}"/>
              </a:ext>
            </a:extLst>
          </p:cNvPr>
          <p:cNvSpPr/>
          <p:nvPr/>
        </p:nvSpPr>
        <p:spPr>
          <a:xfrm>
            <a:off x="2662517" y="4534429"/>
            <a:ext cx="770966" cy="770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Node2</a:t>
            </a:r>
            <a:br>
              <a:rPr lang="en-US" altLang="ko-KR" sz="1400" dirty="0"/>
            </a:br>
            <a:r>
              <a:rPr lang="en-US" altLang="ko-KR" sz="1400" dirty="0"/>
              <a:t>40</a:t>
            </a:r>
            <a:endParaRPr lang="ko-KR" altLang="en-US" sz="1400" dirty="0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DE3197ED-41C2-461E-9AAA-9370A5CD85B8}"/>
              </a:ext>
            </a:extLst>
          </p:cNvPr>
          <p:cNvSpPr/>
          <p:nvPr/>
        </p:nvSpPr>
        <p:spPr>
          <a:xfrm>
            <a:off x="3433482" y="4852677"/>
            <a:ext cx="618566" cy="1344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51521F4-35CE-4687-BAE1-DDF0AA91ADE4}"/>
              </a:ext>
            </a:extLst>
          </p:cNvPr>
          <p:cNvSpPr/>
          <p:nvPr/>
        </p:nvSpPr>
        <p:spPr>
          <a:xfrm>
            <a:off x="5432613" y="4534429"/>
            <a:ext cx="770966" cy="770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Node1</a:t>
            </a:r>
            <a:br>
              <a:rPr lang="en-US" altLang="ko-KR" sz="1400" dirty="0"/>
            </a:br>
            <a:r>
              <a:rPr lang="en-US" altLang="ko-KR" sz="1400" dirty="0">
                <a:solidFill>
                  <a:srgbClr val="FF0000"/>
                </a:solidFill>
              </a:rPr>
              <a:t>60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2F154D05-2E37-479C-BE6C-2A9CC5AAFCA9}"/>
              </a:ext>
            </a:extLst>
          </p:cNvPr>
          <p:cNvSpPr/>
          <p:nvPr/>
        </p:nvSpPr>
        <p:spPr>
          <a:xfrm>
            <a:off x="6203579" y="4844621"/>
            <a:ext cx="618566" cy="1344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731E961-94E8-4645-91A2-E8E61068BDA0}"/>
              </a:ext>
            </a:extLst>
          </p:cNvPr>
          <p:cNvSpPr/>
          <p:nvPr/>
        </p:nvSpPr>
        <p:spPr>
          <a:xfrm>
            <a:off x="2653550" y="5872012"/>
            <a:ext cx="770966" cy="770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Node10</a:t>
            </a:r>
            <a:br>
              <a:rPr lang="en-US" altLang="ko-KR" sz="1200" dirty="0"/>
            </a:br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9" name="화살표: 아래쪽 138">
            <a:extLst>
              <a:ext uri="{FF2B5EF4-FFF2-40B4-BE49-F238E27FC236}">
                <a16:creationId xmlns:a16="http://schemas.microsoft.com/office/drawing/2014/main" id="{972AC2BE-44DD-47EE-A058-FBB9687BD854}"/>
              </a:ext>
            </a:extLst>
          </p:cNvPr>
          <p:cNvSpPr/>
          <p:nvPr/>
        </p:nvSpPr>
        <p:spPr>
          <a:xfrm>
            <a:off x="2986225" y="5607980"/>
            <a:ext cx="105612" cy="2132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E61D5DC-0E38-491B-9653-C5E2C7C7401E}"/>
              </a:ext>
            </a:extLst>
          </p:cNvPr>
          <p:cNvSpPr/>
          <p:nvPr/>
        </p:nvSpPr>
        <p:spPr>
          <a:xfrm>
            <a:off x="2653549" y="5367065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3FAD12B7-94F2-4EE3-B897-5E7AB31ADE6D}"/>
              </a:ext>
            </a:extLst>
          </p:cNvPr>
          <p:cNvSpPr/>
          <p:nvPr/>
        </p:nvSpPr>
        <p:spPr>
          <a:xfrm>
            <a:off x="3424515" y="6190260"/>
            <a:ext cx="618566" cy="13447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98F6710-77C0-488F-93B1-02BC2CD8CE68}"/>
              </a:ext>
            </a:extLst>
          </p:cNvPr>
          <p:cNvSpPr/>
          <p:nvPr/>
        </p:nvSpPr>
        <p:spPr>
          <a:xfrm>
            <a:off x="4034115" y="5872012"/>
            <a:ext cx="770966" cy="770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38DEB9D-ED33-49F1-9649-296EECA57EF1}"/>
              </a:ext>
            </a:extLst>
          </p:cNvPr>
          <p:cNvSpPr/>
          <p:nvPr/>
        </p:nvSpPr>
        <p:spPr>
          <a:xfrm>
            <a:off x="7103981" y="5865879"/>
            <a:ext cx="770966" cy="77096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Node10</a:t>
            </a:r>
            <a:br>
              <a:rPr lang="en-US" altLang="ko-KR" sz="1200" dirty="0">
                <a:solidFill>
                  <a:srgbClr val="00B050"/>
                </a:solidFill>
              </a:rPr>
            </a:br>
            <a:r>
              <a:rPr lang="en-US" altLang="ko-KR" sz="1200" dirty="0">
                <a:solidFill>
                  <a:srgbClr val="00B050"/>
                </a:solidFill>
              </a:rPr>
              <a:t>0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44" name="화살표: 아래쪽 143">
            <a:extLst>
              <a:ext uri="{FF2B5EF4-FFF2-40B4-BE49-F238E27FC236}">
                <a16:creationId xmlns:a16="http://schemas.microsoft.com/office/drawing/2014/main" id="{C35A7019-0829-4C90-AB68-1011C4A620DB}"/>
              </a:ext>
            </a:extLst>
          </p:cNvPr>
          <p:cNvSpPr/>
          <p:nvPr/>
        </p:nvSpPr>
        <p:spPr>
          <a:xfrm>
            <a:off x="6538220" y="5607980"/>
            <a:ext cx="105612" cy="21321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0C18793-7D42-46B2-AE7C-C140B13E3715}"/>
              </a:ext>
            </a:extLst>
          </p:cNvPr>
          <p:cNvSpPr/>
          <p:nvPr/>
        </p:nvSpPr>
        <p:spPr>
          <a:xfrm>
            <a:off x="6205544" y="5367065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54B7097-3BAD-4602-ADBF-35423088BC7C}"/>
              </a:ext>
            </a:extLst>
          </p:cNvPr>
          <p:cNvSpPr/>
          <p:nvPr/>
        </p:nvSpPr>
        <p:spPr>
          <a:xfrm>
            <a:off x="6205543" y="5872012"/>
            <a:ext cx="770966" cy="770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E6BD3F2-0490-4589-BAC8-FF2652D58459}"/>
              </a:ext>
            </a:extLst>
          </p:cNvPr>
          <p:cNvSpPr/>
          <p:nvPr/>
        </p:nvSpPr>
        <p:spPr>
          <a:xfrm>
            <a:off x="7103981" y="5596445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Print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D7AD855-AA22-47D5-9955-05902F6EA385}"/>
              </a:ext>
            </a:extLst>
          </p:cNvPr>
          <p:cNvSpPr/>
          <p:nvPr/>
        </p:nvSpPr>
        <p:spPr>
          <a:xfrm>
            <a:off x="4977132" y="6221422"/>
            <a:ext cx="932821" cy="206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-&gt; -&gt; -&gt;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658E2AD-FF2D-43C7-B89C-324CE5D9E46A}"/>
              </a:ext>
            </a:extLst>
          </p:cNvPr>
          <p:cNvSpPr/>
          <p:nvPr/>
        </p:nvSpPr>
        <p:spPr>
          <a:xfrm>
            <a:off x="1533454" y="6148054"/>
            <a:ext cx="932821" cy="206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Type = -1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0" name="화살표: 아래쪽 149">
            <a:extLst>
              <a:ext uri="{FF2B5EF4-FFF2-40B4-BE49-F238E27FC236}">
                <a16:creationId xmlns:a16="http://schemas.microsoft.com/office/drawing/2014/main" id="{874CC137-09CC-4D0D-B611-F9780423A7F9}"/>
              </a:ext>
            </a:extLst>
          </p:cNvPr>
          <p:cNvSpPr/>
          <p:nvPr/>
        </p:nvSpPr>
        <p:spPr>
          <a:xfrm>
            <a:off x="5765289" y="4250331"/>
            <a:ext cx="105612" cy="213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48A906D-9B6C-4C9E-9137-348C75CE0CCB}"/>
              </a:ext>
            </a:extLst>
          </p:cNvPr>
          <p:cNvSpPr/>
          <p:nvPr/>
        </p:nvSpPr>
        <p:spPr>
          <a:xfrm>
            <a:off x="5432613" y="4009416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Input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4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B6D44B2-5519-49DB-B22A-1587710F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63"/>
            <a:ext cx="12192000" cy="68636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1556" y="0"/>
            <a:ext cx="3435899" cy="648182"/>
          </a:xfrm>
          <a:prstGeom prst="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57" y="51296"/>
            <a:ext cx="333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RR(Round</a:t>
            </a:r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Robin)</a:t>
            </a:r>
            <a:endParaRPr lang="ko-KR" altLang="en-US" sz="2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A56CA1-0822-416D-B84B-08689A93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42" y="1396326"/>
            <a:ext cx="3390900" cy="487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DF15D5-C919-4F3D-95F9-0351A0C35557}"/>
              </a:ext>
            </a:extLst>
          </p:cNvPr>
          <p:cNvSpPr txBox="1"/>
          <p:nvPr/>
        </p:nvSpPr>
        <p:spPr>
          <a:xfrm>
            <a:off x="3979081" y="882518"/>
            <a:ext cx="79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출력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FE6E9-8861-4047-B584-C452C3B05CE3}"/>
              </a:ext>
            </a:extLst>
          </p:cNvPr>
          <p:cNvSpPr txBox="1"/>
          <p:nvPr/>
        </p:nvSpPr>
        <p:spPr>
          <a:xfrm>
            <a:off x="482942" y="882518"/>
            <a:ext cx="343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input.txt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 descr="사진, 검은색이(가) 표시된 사진&#10;&#10;자동 생성된 설명">
            <a:extLst>
              <a:ext uri="{FF2B5EF4-FFF2-40B4-BE49-F238E27FC236}">
                <a16:creationId xmlns:a16="http://schemas.microsoft.com/office/drawing/2014/main" id="{05C9BD9F-ACFE-4F08-B781-D1FA256CC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81" y="1396326"/>
            <a:ext cx="810768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0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3A5954-6B82-426B-9403-B799E054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63"/>
            <a:ext cx="12192000" cy="6863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D82354-D283-4F46-8191-63A523BA2608}"/>
              </a:ext>
            </a:extLst>
          </p:cNvPr>
          <p:cNvSpPr txBox="1"/>
          <p:nvPr/>
        </p:nvSpPr>
        <p:spPr>
          <a:xfrm>
            <a:off x="321556" y="904729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자료구조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AACD5-80E5-4513-8707-2C632C4BB13A}"/>
              </a:ext>
            </a:extLst>
          </p:cNvPr>
          <p:cNvSpPr/>
          <p:nvPr/>
        </p:nvSpPr>
        <p:spPr>
          <a:xfrm>
            <a:off x="321556" y="0"/>
            <a:ext cx="3435899" cy="648182"/>
          </a:xfrm>
          <a:prstGeom prst="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ACF59-FF33-4D49-8C94-D2B66390EB01}"/>
              </a:ext>
            </a:extLst>
          </p:cNvPr>
          <p:cNvSpPr txBox="1"/>
          <p:nvPr/>
        </p:nvSpPr>
        <p:spPr>
          <a:xfrm>
            <a:off x="321557" y="140950"/>
            <a:ext cx="343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FCFS(First Come First Service)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DE968-973C-4C55-B3D8-2F76AF22ABAC}"/>
              </a:ext>
            </a:extLst>
          </p:cNvPr>
          <p:cNvSpPr txBox="1"/>
          <p:nvPr/>
        </p:nvSpPr>
        <p:spPr>
          <a:xfrm>
            <a:off x="7078223" y="1530608"/>
            <a:ext cx="58640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▶사용한 자료구조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대기 큐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단일 연결리스트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노드의 데이터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구조체</a:t>
            </a:r>
            <a:r>
              <a:rPr lang="en-US" altLang="ko-KR" sz="2000" dirty="0">
                <a:solidFill>
                  <a:schemeClr val="bg1"/>
                </a:solidFill>
              </a:rPr>
              <a:t>(Struct)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노드의 </a:t>
            </a:r>
            <a:r>
              <a:rPr lang="en-US" altLang="ko-KR" sz="2000" dirty="0">
                <a:solidFill>
                  <a:schemeClr val="bg1"/>
                </a:solidFill>
              </a:rPr>
              <a:t>Next </a:t>
            </a:r>
            <a:r>
              <a:rPr lang="ko-KR" altLang="en-US" sz="2000" dirty="0">
                <a:solidFill>
                  <a:schemeClr val="bg1"/>
                </a:solidFill>
              </a:rPr>
              <a:t>값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다음 노드의 주소 값</a:t>
            </a:r>
            <a:r>
              <a:rPr lang="en-US" altLang="ko-KR" sz="2000" dirty="0">
                <a:solidFill>
                  <a:schemeClr val="bg1"/>
                </a:solidFill>
              </a:rPr>
              <a:t>) :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구조체 포인터</a:t>
            </a:r>
          </a:p>
        </p:txBody>
      </p: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1081D44D-6B1C-4D09-945E-72851D700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6" y="1530608"/>
            <a:ext cx="6690360" cy="24917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5FD81DD-C8AB-4954-B814-EB0672CD5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6" y="4211746"/>
            <a:ext cx="770382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0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A29635D-5634-401B-8DE5-206DB5F7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63"/>
            <a:ext cx="12192000" cy="6863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4C43FF-5EEF-4D13-A344-1D2E9A035436}"/>
              </a:ext>
            </a:extLst>
          </p:cNvPr>
          <p:cNvSpPr txBox="1"/>
          <p:nvPr/>
        </p:nvSpPr>
        <p:spPr>
          <a:xfrm>
            <a:off x="321556" y="904729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알고리즘 설명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B12181-E095-4EF7-89D5-6AE5610371AE}"/>
              </a:ext>
            </a:extLst>
          </p:cNvPr>
          <p:cNvSpPr/>
          <p:nvPr/>
        </p:nvSpPr>
        <p:spPr>
          <a:xfrm>
            <a:off x="321556" y="0"/>
            <a:ext cx="3435899" cy="648182"/>
          </a:xfrm>
          <a:prstGeom prst="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70F336-7A75-4E97-AF31-3480E7BC945E}"/>
              </a:ext>
            </a:extLst>
          </p:cNvPr>
          <p:cNvSpPr txBox="1"/>
          <p:nvPr/>
        </p:nvSpPr>
        <p:spPr>
          <a:xfrm>
            <a:off x="321557" y="140950"/>
            <a:ext cx="343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FCFS(First Come First Service)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1" name="화살표: 아래쪽 170">
            <a:extLst>
              <a:ext uri="{FF2B5EF4-FFF2-40B4-BE49-F238E27FC236}">
                <a16:creationId xmlns:a16="http://schemas.microsoft.com/office/drawing/2014/main" id="{E72C615E-C959-4782-97B5-B348B251387F}"/>
              </a:ext>
            </a:extLst>
          </p:cNvPr>
          <p:cNvSpPr/>
          <p:nvPr/>
        </p:nvSpPr>
        <p:spPr>
          <a:xfrm>
            <a:off x="752845" y="1771523"/>
            <a:ext cx="105612" cy="213217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B9374D8-74EA-459B-9E81-7FE44900FC44}"/>
              </a:ext>
            </a:extLst>
          </p:cNvPr>
          <p:cNvSpPr/>
          <p:nvPr/>
        </p:nvSpPr>
        <p:spPr>
          <a:xfrm>
            <a:off x="420169" y="1530608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B35756B-8DD2-493E-8523-0A18FD3C0046}"/>
              </a:ext>
            </a:extLst>
          </p:cNvPr>
          <p:cNvSpPr/>
          <p:nvPr/>
        </p:nvSpPr>
        <p:spPr>
          <a:xfrm>
            <a:off x="420168" y="2035553"/>
            <a:ext cx="770966" cy="770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899F7E8-FC50-406C-8ECD-D16642D6D858}"/>
              </a:ext>
            </a:extLst>
          </p:cNvPr>
          <p:cNvSpPr/>
          <p:nvPr/>
        </p:nvSpPr>
        <p:spPr>
          <a:xfrm>
            <a:off x="5440405" y="2060394"/>
            <a:ext cx="770966" cy="770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Node3</a:t>
            </a:r>
            <a:br>
              <a:rPr lang="en-US" altLang="ko-KR" sz="1400" dirty="0"/>
            </a:br>
            <a:r>
              <a:rPr lang="en-US" altLang="ko-KR" sz="1400" dirty="0"/>
              <a:t>30</a:t>
            </a:r>
            <a:endParaRPr lang="ko-KR" altLang="en-US" sz="1400" dirty="0"/>
          </a:p>
        </p:txBody>
      </p:sp>
      <p:sp>
        <p:nvSpPr>
          <p:cNvPr id="175" name="화살표: 아래쪽 174">
            <a:extLst>
              <a:ext uri="{FF2B5EF4-FFF2-40B4-BE49-F238E27FC236}">
                <a16:creationId xmlns:a16="http://schemas.microsoft.com/office/drawing/2014/main" id="{8780F875-B266-47D9-9E52-75D8D75B1128}"/>
              </a:ext>
            </a:extLst>
          </p:cNvPr>
          <p:cNvSpPr/>
          <p:nvPr/>
        </p:nvSpPr>
        <p:spPr>
          <a:xfrm>
            <a:off x="2968112" y="1793454"/>
            <a:ext cx="105612" cy="213217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7F377F9-8128-42F0-8196-8465EA10236F}"/>
              </a:ext>
            </a:extLst>
          </p:cNvPr>
          <p:cNvSpPr/>
          <p:nvPr/>
        </p:nvSpPr>
        <p:spPr>
          <a:xfrm>
            <a:off x="2635436" y="1552539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7" name="화살표: 오른쪽 176">
            <a:extLst>
              <a:ext uri="{FF2B5EF4-FFF2-40B4-BE49-F238E27FC236}">
                <a16:creationId xmlns:a16="http://schemas.microsoft.com/office/drawing/2014/main" id="{DB561734-2DFE-4003-9A62-C5C003B7D215}"/>
              </a:ext>
            </a:extLst>
          </p:cNvPr>
          <p:cNvSpPr/>
          <p:nvPr/>
        </p:nvSpPr>
        <p:spPr>
          <a:xfrm>
            <a:off x="6211370" y="2378642"/>
            <a:ext cx="618566" cy="13447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DA2714D-D671-4C7B-B52B-A04174257D4A}"/>
              </a:ext>
            </a:extLst>
          </p:cNvPr>
          <p:cNvSpPr/>
          <p:nvPr/>
        </p:nvSpPr>
        <p:spPr>
          <a:xfrm>
            <a:off x="6820970" y="2060394"/>
            <a:ext cx="770966" cy="770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604285F-DFF1-4A42-AF09-5C742376B355}"/>
              </a:ext>
            </a:extLst>
          </p:cNvPr>
          <p:cNvSpPr/>
          <p:nvPr/>
        </p:nvSpPr>
        <p:spPr>
          <a:xfrm>
            <a:off x="4059840" y="2084625"/>
            <a:ext cx="770966" cy="770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Node2</a:t>
            </a:r>
            <a:br>
              <a:rPr lang="en-US" altLang="ko-KR" sz="1400" dirty="0"/>
            </a:br>
            <a:r>
              <a:rPr lang="en-US" altLang="ko-KR" sz="1400" dirty="0"/>
              <a:t>40</a:t>
            </a:r>
            <a:endParaRPr lang="ko-KR" altLang="en-US" sz="1400" dirty="0"/>
          </a:p>
        </p:txBody>
      </p:sp>
      <p:sp>
        <p:nvSpPr>
          <p:cNvPr id="180" name="화살표: 오른쪽 179">
            <a:extLst>
              <a:ext uri="{FF2B5EF4-FFF2-40B4-BE49-F238E27FC236}">
                <a16:creationId xmlns:a16="http://schemas.microsoft.com/office/drawing/2014/main" id="{5122A6BC-63DC-4720-887B-E31146AE55AD}"/>
              </a:ext>
            </a:extLst>
          </p:cNvPr>
          <p:cNvSpPr/>
          <p:nvPr/>
        </p:nvSpPr>
        <p:spPr>
          <a:xfrm>
            <a:off x="4830805" y="2402873"/>
            <a:ext cx="618566" cy="13447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D2D201E-E62F-4583-A646-39BC49ADF9FA}"/>
              </a:ext>
            </a:extLst>
          </p:cNvPr>
          <p:cNvSpPr/>
          <p:nvPr/>
        </p:nvSpPr>
        <p:spPr>
          <a:xfrm>
            <a:off x="2679275" y="2057484"/>
            <a:ext cx="770966" cy="770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Node1</a:t>
            </a:r>
            <a:br>
              <a:rPr lang="en-US" altLang="ko-KR" sz="1400"/>
            </a:br>
            <a:r>
              <a:rPr lang="en-US" altLang="ko-KR" sz="1400"/>
              <a:t>80</a:t>
            </a:r>
            <a:endParaRPr lang="ko-KR" altLang="en-US" sz="1400" dirty="0"/>
          </a:p>
        </p:txBody>
      </p:sp>
      <p:sp>
        <p:nvSpPr>
          <p:cNvPr id="182" name="화살표: 오른쪽 181">
            <a:extLst>
              <a:ext uri="{FF2B5EF4-FFF2-40B4-BE49-F238E27FC236}">
                <a16:creationId xmlns:a16="http://schemas.microsoft.com/office/drawing/2014/main" id="{B0105559-AC4B-4F8E-BB1D-AF6480F8AD85}"/>
              </a:ext>
            </a:extLst>
          </p:cNvPr>
          <p:cNvSpPr/>
          <p:nvPr/>
        </p:nvSpPr>
        <p:spPr>
          <a:xfrm>
            <a:off x="3450240" y="2375732"/>
            <a:ext cx="618566" cy="13447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C11CE43-34D4-4523-AB98-C8A1A3BF7B99}"/>
              </a:ext>
            </a:extLst>
          </p:cNvPr>
          <p:cNvSpPr/>
          <p:nvPr/>
        </p:nvSpPr>
        <p:spPr>
          <a:xfrm>
            <a:off x="4068806" y="3553458"/>
            <a:ext cx="770966" cy="770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Node3</a:t>
            </a:r>
            <a:br>
              <a:rPr lang="en-US" altLang="ko-KR" sz="1400" dirty="0"/>
            </a:br>
            <a:r>
              <a:rPr lang="en-US" altLang="ko-KR" sz="1400" dirty="0"/>
              <a:t>30</a:t>
            </a:r>
            <a:endParaRPr lang="ko-KR" altLang="en-US" sz="1400" dirty="0"/>
          </a:p>
        </p:txBody>
      </p:sp>
      <p:sp>
        <p:nvSpPr>
          <p:cNvPr id="184" name="화살표: 아래쪽 183">
            <a:extLst>
              <a:ext uri="{FF2B5EF4-FFF2-40B4-BE49-F238E27FC236}">
                <a16:creationId xmlns:a16="http://schemas.microsoft.com/office/drawing/2014/main" id="{36085B46-5BD3-4641-96CA-6827CA1B9157}"/>
              </a:ext>
            </a:extLst>
          </p:cNvPr>
          <p:cNvSpPr/>
          <p:nvPr/>
        </p:nvSpPr>
        <p:spPr>
          <a:xfrm>
            <a:off x="2968112" y="3267003"/>
            <a:ext cx="105612" cy="213217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0E387997-F39C-4DD4-80A3-F4D4E3DE747A}"/>
              </a:ext>
            </a:extLst>
          </p:cNvPr>
          <p:cNvSpPr/>
          <p:nvPr/>
        </p:nvSpPr>
        <p:spPr>
          <a:xfrm>
            <a:off x="2635436" y="3026088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6" name="화살표: 오른쪽 185">
            <a:extLst>
              <a:ext uri="{FF2B5EF4-FFF2-40B4-BE49-F238E27FC236}">
                <a16:creationId xmlns:a16="http://schemas.microsoft.com/office/drawing/2014/main" id="{8EC0D17F-11D9-4171-9E87-7D18094F48F6}"/>
              </a:ext>
            </a:extLst>
          </p:cNvPr>
          <p:cNvSpPr/>
          <p:nvPr/>
        </p:nvSpPr>
        <p:spPr>
          <a:xfrm>
            <a:off x="4839771" y="3871706"/>
            <a:ext cx="618566" cy="13447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337E361-3BF4-414F-86EE-456015C89B04}"/>
              </a:ext>
            </a:extLst>
          </p:cNvPr>
          <p:cNvSpPr/>
          <p:nvPr/>
        </p:nvSpPr>
        <p:spPr>
          <a:xfrm>
            <a:off x="5449371" y="3553458"/>
            <a:ext cx="770966" cy="770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2C2B774-7679-4638-933F-8B0147A71F71}"/>
              </a:ext>
            </a:extLst>
          </p:cNvPr>
          <p:cNvSpPr/>
          <p:nvPr/>
        </p:nvSpPr>
        <p:spPr>
          <a:xfrm>
            <a:off x="2688241" y="3555266"/>
            <a:ext cx="770966" cy="770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Node2</a:t>
            </a:r>
            <a:br>
              <a:rPr lang="en-US" altLang="ko-KR" sz="1400" dirty="0"/>
            </a:br>
            <a:r>
              <a:rPr lang="en-US" altLang="ko-KR" sz="1400" dirty="0"/>
              <a:t>40</a:t>
            </a:r>
            <a:endParaRPr lang="ko-KR" altLang="en-US" sz="1400" dirty="0"/>
          </a:p>
        </p:txBody>
      </p:sp>
      <p:sp>
        <p:nvSpPr>
          <p:cNvPr id="189" name="화살표: 오른쪽 188">
            <a:extLst>
              <a:ext uri="{FF2B5EF4-FFF2-40B4-BE49-F238E27FC236}">
                <a16:creationId xmlns:a16="http://schemas.microsoft.com/office/drawing/2014/main" id="{17E01C04-ADD1-463B-9A7D-1B4BAF5B3B26}"/>
              </a:ext>
            </a:extLst>
          </p:cNvPr>
          <p:cNvSpPr/>
          <p:nvPr/>
        </p:nvSpPr>
        <p:spPr>
          <a:xfrm>
            <a:off x="3459206" y="3873514"/>
            <a:ext cx="618566" cy="13447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025234E-B08B-4ACC-8B8A-39F185486AA8}"/>
              </a:ext>
            </a:extLst>
          </p:cNvPr>
          <p:cNvSpPr/>
          <p:nvPr/>
        </p:nvSpPr>
        <p:spPr>
          <a:xfrm>
            <a:off x="6358737" y="3553458"/>
            <a:ext cx="770966" cy="77096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Node1</a:t>
            </a:r>
            <a:br>
              <a:rPr lang="en-US" altLang="ko-KR" sz="1400" dirty="0">
                <a:solidFill>
                  <a:srgbClr val="00B050"/>
                </a:solidFill>
              </a:rPr>
            </a:br>
            <a:r>
              <a:rPr lang="en-US" altLang="ko-KR" sz="1400" dirty="0">
                <a:solidFill>
                  <a:srgbClr val="00B050"/>
                </a:solidFill>
              </a:rPr>
              <a:t>0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F6889EE-AD6E-4F07-A8C9-745E11AD966E}"/>
              </a:ext>
            </a:extLst>
          </p:cNvPr>
          <p:cNvSpPr/>
          <p:nvPr/>
        </p:nvSpPr>
        <p:spPr>
          <a:xfrm>
            <a:off x="6358737" y="3284024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Print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AFAE577-6931-4241-90E7-BFC701ACA752}"/>
              </a:ext>
            </a:extLst>
          </p:cNvPr>
          <p:cNvSpPr/>
          <p:nvPr/>
        </p:nvSpPr>
        <p:spPr>
          <a:xfrm>
            <a:off x="1604002" y="2365837"/>
            <a:ext cx="932821" cy="206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Type = 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9CACDF6-E159-4EBF-BA7E-FD42E266B395}"/>
              </a:ext>
            </a:extLst>
          </p:cNvPr>
          <p:cNvSpPr/>
          <p:nvPr/>
        </p:nvSpPr>
        <p:spPr>
          <a:xfrm>
            <a:off x="1604002" y="3768398"/>
            <a:ext cx="932821" cy="206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Type</a:t>
            </a:r>
            <a:r>
              <a:rPr lang="en-US" altLang="ko-KR" sz="1200" dirty="0">
                <a:solidFill>
                  <a:schemeClr val="bg1"/>
                </a:solidFill>
              </a:rPr>
              <a:t> = 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302AB6C-8DD2-47F3-8A5F-13D740768DF2}"/>
              </a:ext>
            </a:extLst>
          </p:cNvPr>
          <p:cNvSpPr/>
          <p:nvPr/>
        </p:nvSpPr>
        <p:spPr>
          <a:xfrm>
            <a:off x="2679272" y="5175444"/>
            <a:ext cx="770966" cy="770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Node10</a:t>
            </a:r>
            <a:br>
              <a:rPr lang="en-US" altLang="ko-KR" sz="1200" dirty="0"/>
            </a:br>
            <a:r>
              <a:rPr lang="en-US" altLang="ko-KR" sz="1200" dirty="0"/>
              <a:t>45</a:t>
            </a:r>
            <a:endParaRPr lang="ko-KR" altLang="en-US" sz="1200" dirty="0"/>
          </a:p>
        </p:txBody>
      </p:sp>
      <p:sp>
        <p:nvSpPr>
          <p:cNvPr id="195" name="화살표: 아래쪽 194">
            <a:extLst>
              <a:ext uri="{FF2B5EF4-FFF2-40B4-BE49-F238E27FC236}">
                <a16:creationId xmlns:a16="http://schemas.microsoft.com/office/drawing/2014/main" id="{47CC6235-35F6-4A64-8AE7-0639D48B6BAA}"/>
              </a:ext>
            </a:extLst>
          </p:cNvPr>
          <p:cNvSpPr/>
          <p:nvPr/>
        </p:nvSpPr>
        <p:spPr>
          <a:xfrm>
            <a:off x="3011947" y="4911412"/>
            <a:ext cx="105612" cy="213217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843CF87-57A7-4D9C-8F6E-2A5B034FFECA}"/>
              </a:ext>
            </a:extLst>
          </p:cNvPr>
          <p:cNvSpPr/>
          <p:nvPr/>
        </p:nvSpPr>
        <p:spPr>
          <a:xfrm>
            <a:off x="2679271" y="4670497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EABF1319-C40C-409E-B990-FE61EA0D9080}"/>
              </a:ext>
            </a:extLst>
          </p:cNvPr>
          <p:cNvSpPr/>
          <p:nvPr/>
        </p:nvSpPr>
        <p:spPr>
          <a:xfrm>
            <a:off x="3450237" y="5493692"/>
            <a:ext cx="618566" cy="13447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4DBB196-1594-4EDC-A091-353974B8F99C}"/>
              </a:ext>
            </a:extLst>
          </p:cNvPr>
          <p:cNvSpPr/>
          <p:nvPr/>
        </p:nvSpPr>
        <p:spPr>
          <a:xfrm>
            <a:off x="4059837" y="5175444"/>
            <a:ext cx="770966" cy="770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E40DCF7A-8310-4716-9A39-69544D825DC3}"/>
              </a:ext>
            </a:extLst>
          </p:cNvPr>
          <p:cNvSpPr/>
          <p:nvPr/>
        </p:nvSpPr>
        <p:spPr>
          <a:xfrm>
            <a:off x="7129703" y="5169311"/>
            <a:ext cx="770966" cy="77096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Node10</a:t>
            </a:r>
            <a:br>
              <a:rPr lang="en-US" altLang="ko-KR" sz="1200" dirty="0">
                <a:solidFill>
                  <a:srgbClr val="00B050"/>
                </a:solidFill>
              </a:rPr>
            </a:br>
            <a:r>
              <a:rPr lang="en-US" altLang="ko-KR" sz="1200" dirty="0">
                <a:solidFill>
                  <a:srgbClr val="00B050"/>
                </a:solidFill>
              </a:rPr>
              <a:t>0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00" name="화살표: 아래쪽 199">
            <a:extLst>
              <a:ext uri="{FF2B5EF4-FFF2-40B4-BE49-F238E27FC236}">
                <a16:creationId xmlns:a16="http://schemas.microsoft.com/office/drawing/2014/main" id="{153284E5-BACC-464D-971E-2B857DA4A285}"/>
              </a:ext>
            </a:extLst>
          </p:cNvPr>
          <p:cNvSpPr/>
          <p:nvPr/>
        </p:nvSpPr>
        <p:spPr>
          <a:xfrm>
            <a:off x="6563942" y="4911412"/>
            <a:ext cx="105612" cy="213217"/>
          </a:xfrm>
          <a:prstGeom prst="down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091A25F6-C2D9-4637-B1E2-D32585358EDD}"/>
              </a:ext>
            </a:extLst>
          </p:cNvPr>
          <p:cNvSpPr/>
          <p:nvPr/>
        </p:nvSpPr>
        <p:spPr>
          <a:xfrm>
            <a:off x="6231266" y="4670497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42B6E95-EA4D-4C13-861D-84B5ADD14AE0}"/>
              </a:ext>
            </a:extLst>
          </p:cNvPr>
          <p:cNvSpPr/>
          <p:nvPr/>
        </p:nvSpPr>
        <p:spPr>
          <a:xfrm>
            <a:off x="6231265" y="5175444"/>
            <a:ext cx="770966" cy="770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EC7AE39-468C-441E-9549-02DD987941CD}"/>
              </a:ext>
            </a:extLst>
          </p:cNvPr>
          <p:cNvSpPr/>
          <p:nvPr/>
        </p:nvSpPr>
        <p:spPr>
          <a:xfrm>
            <a:off x="7129703" y="4899877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Print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D551BA44-DE6E-41A0-8414-DED1D32390EC}"/>
              </a:ext>
            </a:extLst>
          </p:cNvPr>
          <p:cNvSpPr/>
          <p:nvPr/>
        </p:nvSpPr>
        <p:spPr>
          <a:xfrm>
            <a:off x="5002854" y="5524854"/>
            <a:ext cx="932821" cy="206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-&gt; -&gt; -&gt;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A6B5A5D4-871A-4107-8953-5137779A4CBA}"/>
              </a:ext>
            </a:extLst>
          </p:cNvPr>
          <p:cNvSpPr/>
          <p:nvPr/>
        </p:nvSpPr>
        <p:spPr>
          <a:xfrm>
            <a:off x="1559176" y="5451486"/>
            <a:ext cx="932821" cy="206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Type</a:t>
            </a:r>
            <a:r>
              <a:rPr lang="en-US" altLang="ko-KR" sz="1200" dirty="0">
                <a:solidFill>
                  <a:schemeClr val="bg1"/>
                </a:solidFill>
              </a:rPr>
              <a:t> = -1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7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B6D44B2-5519-49DB-B22A-1587710F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63"/>
            <a:ext cx="12192000" cy="6863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DF15D5-C919-4F3D-95F9-0351A0C35557}"/>
              </a:ext>
            </a:extLst>
          </p:cNvPr>
          <p:cNvSpPr txBox="1"/>
          <p:nvPr/>
        </p:nvSpPr>
        <p:spPr>
          <a:xfrm>
            <a:off x="4117938" y="882518"/>
            <a:ext cx="77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출력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FE6E9-8861-4047-B584-C452C3B05CE3}"/>
              </a:ext>
            </a:extLst>
          </p:cNvPr>
          <p:cNvSpPr txBox="1"/>
          <p:nvPr/>
        </p:nvSpPr>
        <p:spPr>
          <a:xfrm>
            <a:off x="482942" y="882518"/>
            <a:ext cx="343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input.txt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CA051-B822-46D6-B050-1AA31615184E}"/>
              </a:ext>
            </a:extLst>
          </p:cNvPr>
          <p:cNvSpPr/>
          <p:nvPr/>
        </p:nvSpPr>
        <p:spPr>
          <a:xfrm>
            <a:off x="321556" y="0"/>
            <a:ext cx="3435899" cy="648182"/>
          </a:xfrm>
          <a:prstGeom prst="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3CD25-200A-4F46-9AC6-89F3F73A5FC1}"/>
              </a:ext>
            </a:extLst>
          </p:cNvPr>
          <p:cNvSpPr txBox="1"/>
          <p:nvPr/>
        </p:nvSpPr>
        <p:spPr>
          <a:xfrm>
            <a:off x="321557" y="140950"/>
            <a:ext cx="343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FCFS(First Come First Service)</a:t>
            </a:r>
            <a:endParaRPr lang="ko-KR" altLang="en-US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D7D437-5C37-4D6E-848C-DDB2EA80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42" y="1396326"/>
            <a:ext cx="3390900" cy="4876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E3CEF5-2ECE-4B2D-8B9E-32D6E78D8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33" y="1396326"/>
            <a:ext cx="821436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2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3A5954-6B82-426B-9403-B799E054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63"/>
            <a:ext cx="12192000" cy="68636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D82354-D283-4F46-8191-63A523BA2608}"/>
              </a:ext>
            </a:extLst>
          </p:cNvPr>
          <p:cNvSpPr txBox="1"/>
          <p:nvPr/>
        </p:nvSpPr>
        <p:spPr>
          <a:xfrm>
            <a:off x="321556" y="904729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자료구조 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AAACD5-80E5-4513-8707-2C632C4BB13A}"/>
              </a:ext>
            </a:extLst>
          </p:cNvPr>
          <p:cNvSpPr/>
          <p:nvPr/>
        </p:nvSpPr>
        <p:spPr>
          <a:xfrm>
            <a:off x="321556" y="0"/>
            <a:ext cx="3435899" cy="648182"/>
          </a:xfrm>
          <a:prstGeom prst="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ACF59-FF33-4D49-8C94-D2B66390EB01}"/>
              </a:ext>
            </a:extLst>
          </p:cNvPr>
          <p:cNvSpPr txBox="1"/>
          <p:nvPr/>
        </p:nvSpPr>
        <p:spPr>
          <a:xfrm>
            <a:off x="321557" y="51296"/>
            <a:ext cx="333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우선순위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52C0F-9A9E-4FF4-90A1-9F9C22A6B687}"/>
              </a:ext>
            </a:extLst>
          </p:cNvPr>
          <p:cNvSpPr txBox="1"/>
          <p:nvPr/>
        </p:nvSpPr>
        <p:spPr>
          <a:xfrm>
            <a:off x="7078223" y="1530608"/>
            <a:ext cx="58640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▶사용한 자료구조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대기 큐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단일 연결리스트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노드의 데이터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구조체</a:t>
            </a:r>
            <a:r>
              <a:rPr lang="en-US" altLang="ko-KR" sz="2000" dirty="0">
                <a:solidFill>
                  <a:schemeClr val="bg1"/>
                </a:solidFill>
              </a:rPr>
              <a:t>(Struct)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</a:t>
            </a:r>
            <a:r>
              <a:rPr lang="ko-KR" altLang="en-US" sz="2000" dirty="0">
                <a:solidFill>
                  <a:schemeClr val="bg1"/>
                </a:solidFill>
              </a:rPr>
              <a:t>노드의 </a:t>
            </a:r>
            <a:r>
              <a:rPr lang="en-US" altLang="ko-KR" sz="2000" dirty="0">
                <a:solidFill>
                  <a:schemeClr val="bg1"/>
                </a:solidFill>
              </a:rPr>
              <a:t>Next </a:t>
            </a:r>
            <a:r>
              <a:rPr lang="ko-KR" altLang="en-US" sz="2000" dirty="0">
                <a:solidFill>
                  <a:schemeClr val="bg1"/>
                </a:solidFill>
              </a:rPr>
              <a:t>값 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다음 노드의 주소 값</a:t>
            </a:r>
            <a:r>
              <a:rPr lang="en-US" altLang="ko-KR" sz="2000" dirty="0">
                <a:solidFill>
                  <a:schemeClr val="bg1"/>
                </a:solidFill>
              </a:rPr>
              <a:t>) :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구조체 포인터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351225-896A-45EF-8F1F-E83F31EAF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6" y="4623204"/>
            <a:ext cx="7703820" cy="1996440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59AF457-06C7-4274-BA92-51319AF3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6" y="1554390"/>
            <a:ext cx="6621780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A29635D-5634-401B-8DE5-206DB5F7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63"/>
            <a:ext cx="12192000" cy="686366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1556" y="0"/>
            <a:ext cx="3435899" cy="648182"/>
          </a:xfrm>
          <a:prstGeom prst="rect">
            <a:avLst/>
          </a:prstGeom>
          <a:solidFill>
            <a:schemeClr val="tx1">
              <a:lumMod val="75000"/>
              <a:lumOff val="2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57" y="51296"/>
            <a:ext cx="333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우선순위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C43FF-5EEF-4D13-A344-1D2E9A035436}"/>
              </a:ext>
            </a:extLst>
          </p:cNvPr>
          <p:cNvSpPr txBox="1"/>
          <p:nvPr/>
        </p:nvSpPr>
        <p:spPr>
          <a:xfrm>
            <a:off x="321556" y="904729"/>
            <a:ext cx="203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알고리즘 설명</a:t>
            </a:r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FEC7928E-10E9-419B-9613-5E5FD137EC4F}"/>
              </a:ext>
            </a:extLst>
          </p:cNvPr>
          <p:cNvSpPr/>
          <p:nvPr/>
        </p:nvSpPr>
        <p:spPr>
          <a:xfrm>
            <a:off x="752845" y="1786105"/>
            <a:ext cx="105612" cy="21321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7797E62-57D1-464C-AD35-C1FFF22F3BF0}"/>
              </a:ext>
            </a:extLst>
          </p:cNvPr>
          <p:cNvSpPr/>
          <p:nvPr/>
        </p:nvSpPr>
        <p:spPr>
          <a:xfrm>
            <a:off x="420169" y="1545190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B87AC6-08C6-43E9-B9C5-2304B28B5A8B}"/>
              </a:ext>
            </a:extLst>
          </p:cNvPr>
          <p:cNvSpPr/>
          <p:nvPr/>
        </p:nvSpPr>
        <p:spPr>
          <a:xfrm>
            <a:off x="420168" y="2050135"/>
            <a:ext cx="770966" cy="77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B06FE9E-4627-4D03-BFA9-A81564F0E00F}"/>
              </a:ext>
            </a:extLst>
          </p:cNvPr>
          <p:cNvSpPr/>
          <p:nvPr/>
        </p:nvSpPr>
        <p:spPr>
          <a:xfrm>
            <a:off x="5440405" y="2074976"/>
            <a:ext cx="770966" cy="77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Node3</a:t>
            </a:r>
            <a:br>
              <a:rPr lang="en-US" altLang="ko-KR" sz="1400" dirty="0"/>
            </a:br>
            <a:r>
              <a:rPr lang="en-US" altLang="ko-KR" sz="1400" dirty="0"/>
              <a:t>8</a:t>
            </a:r>
            <a:endParaRPr lang="ko-KR" altLang="en-US" sz="1400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9F035EFC-3682-4D78-88AD-E5D72D2EE667}"/>
              </a:ext>
            </a:extLst>
          </p:cNvPr>
          <p:cNvSpPr/>
          <p:nvPr/>
        </p:nvSpPr>
        <p:spPr>
          <a:xfrm>
            <a:off x="2968112" y="1808036"/>
            <a:ext cx="105612" cy="21321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13D98E-F622-49AE-9FBA-51CF81F82542}"/>
              </a:ext>
            </a:extLst>
          </p:cNvPr>
          <p:cNvSpPr/>
          <p:nvPr/>
        </p:nvSpPr>
        <p:spPr>
          <a:xfrm>
            <a:off x="2635436" y="1567121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932C3894-1E79-4A97-9FC6-4BBDD53600E0}"/>
              </a:ext>
            </a:extLst>
          </p:cNvPr>
          <p:cNvSpPr/>
          <p:nvPr/>
        </p:nvSpPr>
        <p:spPr>
          <a:xfrm>
            <a:off x="6211370" y="2393224"/>
            <a:ext cx="618566" cy="13447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EF1043-4E20-41C4-8D8B-CA2ED871015F}"/>
              </a:ext>
            </a:extLst>
          </p:cNvPr>
          <p:cNvSpPr/>
          <p:nvPr/>
        </p:nvSpPr>
        <p:spPr>
          <a:xfrm>
            <a:off x="6820970" y="2074976"/>
            <a:ext cx="770966" cy="77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96E54BA-46C0-41EA-B156-0F9E2EB58EE5}"/>
              </a:ext>
            </a:extLst>
          </p:cNvPr>
          <p:cNvSpPr/>
          <p:nvPr/>
        </p:nvSpPr>
        <p:spPr>
          <a:xfrm>
            <a:off x="4059840" y="2099207"/>
            <a:ext cx="770966" cy="77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Node2</a:t>
            </a:r>
            <a:br>
              <a:rPr lang="en-US" altLang="ko-KR" sz="1400" dirty="0"/>
            </a:br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4D8B2FB-C19D-46E9-A63F-19E9BB987A48}"/>
              </a:ext>
            </a:extLst>
          </p:cNvPr>
          <p:cNvSpPr/>
          <p:nvPr/>
        </p:nvSpPr>
        <p:spPr>
          <a:xfrm>
            <a:off x="4830805" y="2417455"/>
            <a:ext cx="618566" cy="13447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5DB0C29-B2EA-4629-8550-122BA0E30062}"/>
              </a:ext>
            </a:extLst>
          </p:cNvPr>
          <p:cNvSpPr/>
          <p:nvPr/>
        </p:nvSpPr>
        <p:spPr>
          <a:xfrm>
            <a:off x="2679275" y="2072066"/>
            <a:ext cx="770966" cy="77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Node1</a:t>
            </a:r>
            <a:br>
              <a:rPr lang="en-US" altLang="ko-KR" sz="1400" dirty="0"/>
            </a:br>
            <a:r>
              <a:rPr lang="en-US" altLang="ko-KR" sz="1400" dirty="0"/>
              <a:t>25</a:t>
            </a:r>
            <a:endParaRPr lang="ko-KR" altLang="en-US" sz="1400" dirty="0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ECBD4F59-F6AA-4406-9635-138EB702B42D}"/>
              </a:ext>
            </a:extLst>
          </p:cNvPr>
          <p:cNvSpPr/>
          <p:nvPr/>
        </p:nvSpPr>
        <p:spPr>
          <a:xfrm>
            <a:off x="3450240" y="2390314"/>
            <a:ext cx="618566" cy="13447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055FD22-695D-4BE4-8A65-6ACA116D6177}"/>
              </a:ext>
            </a:extLst>
          </p:cNvPr>
          <p:cNvSpPr/>
          <p:nvPr/>
        </p:nvSpPr>
        <p:spPr>
          <a:xfrm>
            <a:off x="4068806" y="3568040"/>
            <a:ext cx="770966" cy="77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Node1</a:t>
            </a:r>
            <a:br>
              <a:rPr lang="en-US" altLang="ko-KR" sz="1400" dirty="0"/>
            </a:br>
            <a:r>
              <a:rPr lang="en-US" altLang="ko-KR" sz="1400" dirty="0"/>
              <a:t>25</a:t>
            </a:r>
            <a:endParaRPr lang="ko-KR" altLang="en-US" sz="1400" dirty="0"/>
          </a:p>
        </p:txBody>
      </p:sp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9923B654-1940-4908-A8CE-A6F9BF950672}"/>
              </a:ext>
            </a:extLst>
          </p:cNvPr>
          <p:cNvSpPr/>
          <p:nvPr/>
        </p:nvSpPr>
        <p:spPr>
          <a:xfrm>
            <a:off x="2968112" y="3281585"/>
            <a:ext cx="105612" cy="21321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AEF6927-43AC-4BCE-951C-337ACCACBF0C}"/>
              </a:ext>
            </a:extLst>
          </p:cNvPr>
          <p:cNvSpPr/>
          <p:nvPr/>
        </p:nvSpPr>
        <p:spPr>
          <a:xfrm>
            <a:off x="2635436" y="3040670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EDD5BBD3-72F5-4784-AACD-5E196A569D99}"/>
              </a:ext>
            </a:extLst>
          </p:cNvPr>
          <p:cNvSpPr/>
          <p:nvPr/>
        </p:nvSpPr>
        <p:spPr>
          <a:xfrm>
            <a:off x="4839771" y="3886288"/>
            <a:ext cx="618566" cy="13447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0BD7E82-F5A5-4F79-989F-2E82BD5D3267}"/>
              </a:ext>
            </a:extLst>
          </p:cNvPr>
          <p:cNvSpPr/>
          <p:nvPr/>
        </p:nvSpPr>
        <p:spPr>
          <a:xfrm>
            <a:off x="5449371" y="3568040"/>
            <a:ext cx="770966" cy="77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19C932D-BD5B-4C3C-8018-556DA43B72D7}"/>
              </a:ext>
            </a:extLst>
          </p:cNvPr>
          <p:cNvSpPr/>
          <p:nvPr/>
        </p:nvSpPr>
        <p:spPr>
          <a:xfrm>
            <a:off x="2688241" y="3569848"/>
            <a:ext cx="770966" cy="77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Node2</a:t>
            </a:r>
            <a:br>
              <a:rPr lang="en-US" altLang="ko-KR" sz="1400" dirty="0"/>
            </a:br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A1022DC1-4E19-4414-81B9-1097EC44C12A}"/>
              </a:ext>
            </a:extLst>
          </p:cNvPr>
          <p:cNvSpPr/>
          <p:nvPr/>
        </p:nvSpPr>
        <p:spPr>
          <a:xfrm>
            <a:off x="3459206" y="3888096"/>
            <a:ext cx="618566" cy="13447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D755554-C886-4AD8-82A1-4391D332C82A}"/>
              </a:ext>
            </a:extLst>
          </p:cNvPr>
          <p:cNvSpPr/>
          <p:nvPr/>
        </p:nvSpPr>
        <p:spPr>
          <a:xfrm>
            <a:off x="6358737" y="3568040"/>
            <a:ext cx="770966" cy="77096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B050"/>
                </a:solidFill>
              </a:rPr>
              <a:t>Node3</a:t>
            </a:r>
            <a:br>
              <a:rPr lang="en-US" altLang="ko-KR" sz="1400" dirty="0">
                <a:solidFill>
                  <a:srgbClr val="00B050"/>
                </a:solidFill>
              </a:rPr>
            </a:br>
            <a:r>
              <a:rPr lang="en-US" altLang="ko-KR" sz="14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52E0E8B-475D-4FF2-B661-BA7325E81482}"/>
              </a:ext>
            </a:extLst>
          </p:cNvPr>
          <p:cNvSpPr/>
          <p:nvPr/>
        </p:nvSpPr>
        <p:spPr>
          <a:xfrm>
            <a:off x="6358737" y="3298606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Print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F9F3465-5257-4AC9-8163-00F6503AA26E}"/>
              </a:ext>
            </a:extLst>
          </p:cNvPr>
          <p:cNvSpPr/>
          <p:nvPr/>
        </p:nvSpPr>
        <p:spPr>
          <a:xfrm>
            <a:off x="1604002" y="2380419"/>
            <a:ext cx="932821" cy="206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Type = 0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E1FC074-E03F-403F-964E-39C376228AF2}"/>
              </a:ext>
            </a:extLst>
          </p:cNvPr>
          <p:cNvSpPr/>
          <p:nvPr/>
        </p:nvSpPr>
        <p:spPr>
          <a:xfrm>
            <a:off x="1604002" y="3782980"/>
            <a:ext cx="932821" cy="206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Type = 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573166-FF32-4A32-AB46-0BA84FC18911}"/>
              </a:ext>
            </a:extLst>
          </p:cNvPr>
          <p:cNvSpPr/>
          <p:nvPr/>
        </p:nvSpPr>
        <p:spPr>
          <a:xfrm>
            <a:off x="2679272" y="5190026"/>
            <a:ext cx="770966" cy="77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Node6</a:t>
            </a:r>
            <a:br>
              <a:rPr lang="en-US" altLang="ko-KR" sz="1400" dirty="0"/>
            </a:br>
            <a:r>
              <a:rPr lang="en-US" altLang="ko-KR" sz="1400" dirty="0"/>
              <a:t>28</a:t>
            </a:r>
            <a:endParaRPr lang="ko-KR" altLang="en-US" sz="1400" dirty="0"/>
          </a:p>
        </p:txBody>
      </p:sp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EE87D21B-0552-4683-8A5F-28AB49D3B0AE}"/>
              </a:ext>
            </a:extLst>
          </p:cNvPr>
          <p:cNvSpPr/>
          <p:nvPr/>
        </p:nvSpPr>
        <p:spPr>
          <a:xfrm>
            <a:off x="3011947" y="4925994"/>
            <a:ext cx="105612" cy="21321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8079D44-EF7C-431D-BD4E-828E46E24C8D}"/>
              </a:ext>
            </a:extLst>
          </p:cNvPr>
          <p:cNvSpPr/>
          <p:nvPr/>
        </p:nvSpPr>
        <p:spPr>
          <a:xfrm>
            <a:off x="2679271" y="4685079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0C3E8090-4212-457D-8E2C-02F9092F7DA1}"/>
              </a:ext>
            </a:extLst>
          </p:cNvPr>
          <p:cNvSpPr/>
          <p:nvPr/>
        </p:nvSpPr>
        <p:spPr>
          <a:xfrm>
            <a:off x="3450237" y="5508274"/>
            <a:ext cx="618566" cy="134470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75F112E-CAE9-4105-B2A2-5F7C51724E5A}"/>
              </a:ext>
            </a:extLst>
          </p:cNvPr>
          <p:cNvSpPr/>
          <p:nvPr/>
        </p:nvSpPr>
        <p:spPr>
          <a:xfrm>
            <a:off x="4059837" y="5190026"/>
            <a:ext cx="770966" cy="77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F13B1B-533F-49A2-B1E3-988458159393}"/>
              </a:ext>
            </a:extLst>
          </p:cNvPr>
          <p:cNvSpPr/>
          <p:nvPr/>
        </p:nvSpPr>
        <p:spPr>
          <a:xfrm>
            <a:off x="7129703" y="5183893"/>
            <a:ext cx="770966" cy="77096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Node6</a:t>
            </a:r>
            <a:br>
              <a:rPr lang="en-US" altLang="ko-KR" sz="1200" dirty="0">
                <a:solidFill>
                  <a:srgbClr val="00B050"/>
                </a:solidFill>
              </a:rPr>
            </a:br>
            <a:r>
              <a:rPr lang="en-US" altLang="ko-KR" sz="1200" dirty="0">
                <a:solidFill>
                  <a:srgbClr val="00B050"/>
                </a:solidFill>
              </a:rPr>
              <a:t>28</a:t>
            </a:r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B3AA81C6-15F5-479A-9E84-09D19B507458}"/>
              </a:ext>
            </a:extLst>
          </p:cNvPr>
          <p:cNvSpPr/>
          <p:nvPr/>
        </p:nvSpPr>
        <p:spPr>
          <a:xfrm>
            <a:off x="6563942" y="4925994"/>
            <a:ext cx="105612" cy="213217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CE7C0A6-3CF9-4CAE-979D-C2E49E6D74BF}"/>
              </a:ext>
            </a:extLst>
          </p:cNvPr>
          <p:cNvSpPr/>
          <p:nvPr/>
        </p:nvSpPr>
        <p:spPr>
          <a:xfrm>
            <a:off x="6231266" y="4685079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69D6581-8EB2-4E71-8E65-659B84516311}"/>
              </a:ext>
            </a:extLst>
          </p:cNvPr>
          <p:cNvSpPr/>
          <p:nvPr/>
        </p:nvSpPr>
        <p:spPr>
          <a:xfrm>
            <a:off x="6231265" y="5190026"/>
            <a:ext cx="770966" cy="7709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NULL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7FC5A5-CDA2-4D0B-B5F9-23706C8DB65F}"/>
              </a:ext>
            </a:extLst>
          </p:cNvPr>
          <p:cNvSpPr/>
          <p:nvPr/>
        </p:nvSpPr>
        <p:spPr>
          <a:xfrm>
            <a:off x="7129703" y="4914459"/>
            <a:ext cx="770966" cy="190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Print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C76B69D-15E9-495E-94A5-6FADFAB3B795}"/>
              </a:ext>
            </a:extLst>
          </p:cNvPr>
          <p:cNvSpPr/>
          <p:nvPr/>
        </p:nvSpPr>
        <p:spPr>
          <a:xfrm>
            <a:off x="5002854" y="5539436"/>
            <a:ext cx="932821" cy="206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-&gt; -&gt; -&gt;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80E5638-2A79-4B08-BA5A-EB7D0929593F}"/>
              </a:ext>
            </a:extLst>
          </p:cNvPr>
          <p:cNvSpPr/>
          <p:nvPr/>
        </p:nvSpPr>
        <p:spPr>
          <a:xfrm>
            <a:off x="1559176" y="5466068"/>
            <a:ext cx="932821" cy="206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Type = -1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287</Words>
  <Application>Microsoft Office PowerPoint</Application>
  <PresentationFormat>와이드스크린</PresentationFormat>
  <Paragraphs>133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KoPub돋움체 Bold</vt:lpstr>
      <vt:lpstr>나눔바른고딕</vt:lpstr>
      <vt:lpstr>맑은 고딕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 Gily</cp:lastModifiedBy>
  <cp:revision>229</cp:revision>
  <dcterms:created xsi:type="dcterms:W3CDTF">2018-07-24T12:39:29Z</dcterms:created>
  <dcterms:modified xsi:type="dcterms:W3CDTF">2019-06-04T21:23:43Z</dcterms:modified>
</cp:coreProperties>
</file>