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3" r:id="rId3"/>
  </p:sldMasterIdLst>
  <p:notesMasterIdLst>
    <p:notesMasterId r:id="rId30"/>
  </p:notesMasterIdLst>
  <p:sldIdLst>
    <p:sldId id="258" r:id="rId4"/>
    <p:sldId id="259" r:id="rId5"/>
    <p:sldId id="256" r:id="rId6"/>
    <p:sldId id="262" r:id="rId7"/>
    <p:sldId id="277" r:id="rId8"/>
    <p:sldId id="276" r:id="rId9"/>
    <p:sldId id="263" r:id="rId10"/>
    <p:sldId id="264" r:id="rId11"/>
    <p:sldId id="266" r:id="rId12"/>
    <p:sldId id="268" r:id="rId13"/>
    <p:sldId id="267" r:id="rId14"/>
    <p:sldId id="278" r:id="rId15"/>
    <p:sldId id="270" r:id="rId16"/>
    <p:sldId id="279" r:id="rId17"/>
    <p:sldId id="280" r:id="rId18"/>
    <p:sldId id="282" r:id="rId19"/>
    <p:sldId id="283" r:id="rId20"/>
    <p:sldId id="284" r:id="rId21"/>
    <p:sldId id="285" r:id="rId22"/>
    <p:sldId id="288" r:id="rId23"/>
    <p:sldId id="287" r:id="rId24"/>
    <p:sldId id="271" r:id="rId25"/>
    <p:sldId id="269" r:id="rId26"/>
    <p:sldId id="289" r:id="rId27"/>
    <p:sldId id="290" r:id="rId28"/>
    <p:sldId id="261" r:id="rId29"/>
  </p:sldIdLst>
  <p:sldSz cx="12192000" cy="6858000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나눔고딕 ExtraBold" panose="020D0904000000000000" pitchFamily="50" charset="-127"/>
      <p:bold r:id="rId32"/>
    </p:embeddedFont>
    <p:embeddedFont>
      <p:font typeface="나눔스퀘어" panose="020B0600000101010101" pitchFamily="50" charset="-127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D38"/>
    <a:srgbClr val="3E3732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8904D-DC4F-4591-A743-1711BADA13FF}" v="2" dt="2019-11-18T07:24:40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3561" autoAdjust="0"/>
  </p:normalViewPr>
  <p:slideViewPr>
    <p:cSldViewPr snapToGrid="0">
      <p:cViewPr varScale="1">
        <p:scale>
          <a:sx n="80" d="100"/>
          <a:sy n="80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주연" userId="81dd67db-683f-4573-9984-729a82b1de5d" providerId="ADAL" clId="{9BC8904D-DC4F-4591-A743-1711BADA13FF}"/>
    <pc:docChg chg="modSld">
      <pc:chgData name="남주연" userId="81dd67db-683f-4573-9984-729a82b1de5d" providerId="ADAL" clId="{9BC8904D-DC4F-4591-A743-1711BADA13FF}" dt="2019-11-18T07:26:30.205" v="19" actId="1035"/>
      <pc:docMkLst>
        <pc:docMk/>
      </pc:docMkLst>
      <pc:sldChg chg="addSp modSp">
        <pc:chgData name="남주연" userId="81dd67db-683f-4573-9984-729a82b1de5d" providerId="ADAL" clId="{9BC8904D-DC4F-4591-A743-1711BADA13FF}" dt="2019-11-18T07:26:30.205" v="19" actId="1035"/>
        <pc:sldMkLst>
          <pc:docMk/>
          <pc:sldMk cId="1805883780" sldId="259"/>
        </pc:sldMkLst>
        <pc:spChg chg="mod">
          <ac:chgData name="남주연" userId="81dd67db-683f-4573-9984-729a82b1de5d" providerId="ADAL" clId="{9BC8904D-DC4F-4591-A743-1711BADA13FF}" dt="2019-11-18T07:26:30.205" v="19" actId="1035"/>
          <ac:spMkLst>
            <pc:docMk/>
            <pc:sldMk cId="1805883780" sldId="259"/>
            <ac:spMk id="3" creationId="{00000000-0000-0000-0000-000000000000}"/>
          </ac:spMkLst>
        </pc:spChg>
        <pc:spChg chg="mod">
          <ac:chgData name="남주연" userId="81dd67db-683f-4573-9984-729a82b1de5d" providerId="ADAL" clId="{9BC8904D-DC4F-4591-A743-1711BADA13FF}" dt="2019-11-18T07:26:30.205" v="19" actId="1035"/>
          <ac:spMkLst>
            <pc:docMk/>
            <pc:sldMk cId="1805883780" sldId="259"/>
            <ac:spMk id="4" creationId="{00000000-0000-0000-0000-000000000000}"/>
          </ac:spMkLst>
        </pc:spChg>
        <pc:spChg chg="mod">
          <ac:chgData name="남주연" userId="81dd67db-683f-4573-9984-729a82b1de5d" providerId="ADAL" clId="{9BC8904D-DC4F-4591-A743-1711BADA13FF}" dt="2019-11-18T07:26:30.205" v="19" actId="1035"/>
          <ac:spMkLst>
            <pc:docMk/>
            <pc:sldMk cId="1805883780" sldId="259"/>
            <ac:spMk id="5" creationId="{00000000-0000-0000-0000-000000000000}"/>
          </ac:spMkLst>
        </pc:spChg>
        <pc:spChg chg="mod">
          <ac:chgData name="남주연" userId="81dd67db-683f-4573-9984-729a82b1de5d" providerId="ADAL" clId="{9BC8904D-DC4F-4591-A743-1711BADA13FF}" dt="2019-11-18T07:26:30.205" v="19" actId="1035"/>
          <ac:spMkLst>
            <pc:docMk/>
            <pc:sldMk cId="1805883780" sldId="259"/>
            <ac:spMk id="6" creationId="{00000000-0000-0000-0000-000000000000}"/>
          </ac:spMkLst>
        </pc:spChg>
        <pc:spChg chg="mod">
          <ac:chgData name="남주연" userId="81dd67db-683f-4573-9984-729a82b1de5d" providerId="ADAL" clId="{9BC8904D-DC4F-4591-A743-1711BADA13FF}" dt="2019-11-18T07:26:30.205" v="19" actId="1035"/>
          <ac:spMkLst>
            <pc:docMk/>
            <pc:sldMk cId="1805883780" sldId="259"/>
            <ac:spMk id="7" creationId="{00000000-0000-0000-0000-000000000000}"/>
          </ac:spMkLst>
        </pc:spChg>
        <pc:spChg chg="mod">
          <ac:chgData name="남주연" userId="81dd67db-683f-4573-9984-729a82b1de5d" providerId="ADAL" clId="{9BC8904D-DC4F-4591-A743-1711BADA13FF}" dt="2019-11-18T07:26:30.205" v="19" actId="1035"/>
          <ac:spMkLst>
            <pc:docMk/>
            <pc:sldMk cId="1805883780" sldId="259"/>
            <ac:spMk id="8" creationId="{00000000-0000-0000-0000-000000000000}"/>
          </ac:spMkLst>
        </pc:spChg>
        <pc:spChg chg="mod">
          <ac:chgData name="남주연" userId="81dd67db-683f-4573-9984-729a82b1de5d" providerId="ADAL" clId="{9BC8904D-DC4F-4591-A743-1711BADA13FF}" dt="2019-11-18T07:26:30.205" v="19" actId="1035"/>
          <ac:spMkLst>
            <pc:docMk/>
            <pc:sldMk cId="1805883780" sldId="259"/>
            <ac:spMk id="9" creationId="{2147A267-9E07-49B6-93EF-FD8101D85183}"/>
          </ac:spMkLst>
        </pc:spChg>
        <pc:spChg chg="add mod">
          <ac:chgData name="남주연" userId="81dd67db-683f-4573-9984-729a82b1de5d" providerId="ADAL" clId="{9BC8904D-DC4F-4591-A743-1711BADA13FF}" dt="2019-11-18T07:26:30.205" v="19" actId="1035"/>
          <ac:spMkLst>
            <pc:docMk/>
            <pc:sldMk cId="1805883780" sldId="259"/>
            <ac:spMk id="10" creationId="{E400DB39-273B-4A8C-B5D8-5365E39A28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7F24-84A4-438D-A0DF-63F49B579F7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D223B-8D32-4D79-9F33-3EEF95846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9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이진 트리에 대해 설명하도록 하겠습니다</a:t>
            </a:r>
            <a:r>
              <a:rPr lang="en-US" altLang="ko-KR" dirty="0"/>
              <a:t>. </a:t>
            </a:r>
            <a:r>
              <a:rPr lang="ko-KR" altLang="en-US" dirty="0"/>
              <a:t>이진 트리에 대해서는 수업시간에 이미 한번 다룬 내용이기 때문에 간단하게 설명하고 넘어가도록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이진 트리의 삽입 연산은 루트 노드를 시작으로 부모 노드와 자식 노드의 값을 비교해서 자식 노드의 값이 부모 노드의 값 보다 작은 경우는 왼쪽으로 큰 경우는 오른쪽으로 삽입되게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이진 트리 탐색의 시간 복잡도는 최악의 경우 빅 오</a:t>
            </a:r>
            <a:r>
              <a:rPr lang="en-US" altLang="ko-KR" dirty="0"/>
              <a:t>(n) </a:t>
            </a:r>
            <a:r>
              <a:rPr lang="ko-KR" altLang="en-US" dirty="0"/>
              <a:t>만큼 시간이 소모됩니다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그림처럼 한쪽에만 노드가 집중적으로 생성되었다면 숫자 </a:t>
            </a:r>
            <a:r>
              <a:rPr lang="en-US" altLang="ko-KR" dirty="0"/>
              <a:t>30</a:t>
            </a:r>
            <a:r>
              <a:rPr lang="ko-KR" altLang="en-US" dirty="0"/>
              <a:t>을 탐색하기 위해 </a:t>
            </a:r>
            <a:r>
              <a:rPr lang="en-US" altLang="ko-KR" dirty="0"/>
              <a:t>4</a:t>
            </a:r>
            <a:r>
              <a:rPr lang="ko-KR" altLang="en-US" dirty="0"/>
              <a:t>번을 이동해야 합니다</a:t>
            </a:r>
            <a:r>
              <a:rPr lang="en-US" altLang="ko-KR" dirty="0"/>
              <a:t>. </a:t>
            </a:r>
            <a:r>
              <a:rPr lang="ko-KR" altLang="en-US" dirty="0"/>
              <a:t>하지만 왼쪽과 같이 골고루 분배 되어 있다면 더 적은 시간이 소모됩니다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트리의 구조를 유지하기 위해 고안된 것이 레드</a:t>
            </a:r>
            <a:r>
              <a:rPr lang="en-US" altLang="ko-KR" dirty="0"/>
              <a:t>-</a:t>
            </a:r>
            <a:r>
              <a:rPr lang="ko-KR" altLang="en-US" dirty="0"/>
              <a:t>블랙 트리입니다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지금부터 레드</a:t>
            </a:r>
            <a:r>
              <a:rPr lang="en-US" altLang="ko-KR" dirty="0"/>
              <a:t>-</a:t>
            </a:r>
            <a:r>
              <a:rPr lang="ko-KR" altLang="en-US" dirty="0"/>
              <a:t>블랙 트리에 대해 본격적으로 알아보도록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D223B-8D32-4D79-9F33-3EEF95846E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규칙들을 통해 최악의 경우에도 </a:t>
            </a:r>
            <a:r>
              <a:rPr lang="en-US" altLang="ko-KR" dirty="0"/>
              <a:t>O(log 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시간복잡도로</a:t>
            </a:r>
            <a:r>
              <a:rPr lang="ko-KR" altLang="en-US" dirty="0"/>
              <a:t>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D223B-8D32-4D79-9F33-3EEF95846E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규칙들을 통해 최악의 경우에도 </a:t>
            </a:r>
            <a:r>
              <a:rPr lang="en-US" altLang="ko-KR" dirty="0"/>
              <a:t>O(log 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시간복잡도로</a:t>
            </a:r>
            <a:r>
              <a:rPr lang="ko-KR" altLang="en-US" dirty="0"/>
              <a:t>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D223B-8D32-4D79-9F33-3EEF95846E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규칙들을 통해 최악의 경우에도 </a:t>
            </a:r>
            <a:r>
              <a:rPr lang="en-US" altLang="ko-KR" dirty="0"/>
              <a:t>O(log 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시간복잡도로</a:t>
            </a:r>
            <a:r>
              <a:rPr lang="ko-KR" altLang="en-US" dirty="0"/>
              <a:t>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D223B-8D32-4D79-9F33-3EEF95846E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7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D223B-8D32-4D79-9F33-3EEF95846E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7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Restructuring</a:t>
            </a:r>
            <a:r>
              <a:rPr lang="ko-KR" altLang="en-US" dirty="0"/>
              <a:t>은 다른 </a:t>
            </a:r>
            <a:r>
              <a:rPr lang="ko-KR" altLang="en-US" dirty="0" err="1"/>
              <a:t>서브트리에</a:t>
            </a:r>
            <a:r>
              <a:rPr lang="ko-KR" altLang="en-US" dirty="0"/>
              <a:t> 영향을 끼치지 않기 때문에 한번만 실행하면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D223B-8D32-4D79-9F33-3EEF95846E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00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9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71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5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6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28879" y="110473"/>
            <a:ext cx="718846" cy="702331"/>
            <a:chOff x="5809346" y="707505"/>
            <a:chExt cx="2523545" cy="2465568"/>
          </a:xfrm>
        </p:grpSpPr>
        <p:sp>
          <p:nvSpPr>
            <p:cNvPr id="3" name="눈물 방울 2"/>
            <p:cNvSpPr/>
            <p:nvPr/>
          </p:nvSpPr>
          <p:spPr>
            <a:xfrm rot="8100000">
              <a:off x="5809346" y="707505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453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6092382" y="961553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 userDrawn="1"/>
        </p:nvSpPr>
        <p:spPr>
          <a:xfrm>
            <a:off x="209503" y="1004925"/>
            <a:ext cx="11753897" cy="5643525"/>
          </a:xfrm>
          <a:prstGeom prst="rect">
            <a:avLst/>
          </a:prstGeom>
          <a:noFill/>
          <a:ln w="38100">
            <a:solidFill>
              <a:srgbClr val="453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28879" y="110473"/>
            <a:ext cx="718846" cy="702331"/>
            <a:chOff x="5809346" y="707505"/>
            <a:chExt cx="2523545" cy="2465568"/>
          </a:xfrm>
        </p:grpSpPr>
        <p:sp>
          <p:nvSpPr>
            <p:cNvPr id="3" name="눈물 방울 2"/>
            <p:cNvSpPr/>
            <p:nvPr/>
          </p:nvSpPr>
          <p:spPr>
            <a:xfrm rot="8100000">
              <a:off x="5809346" y="707505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453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6092382" y="961553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 userDrawn="1"/>
        </p:nvSpPr>
        <p:spPr>
          <a:xfrm>
            <a:off x="209503" y="1004925"/>
            <a:ext cx="11753897" cy="5643525"/>
          </a:xfrm>
          <a:prstGeom prst="rect">
            <a:avLst/>
          </a:prstGeom>
          <a:solidFill>
            <a:srgbClr val="453D38"/>
          </a:solidFill>
          <a:ln w="38100">
            <a:solidFill>
              <a:srgbClr val="453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34228" y="1281816"/>
            <a:ext cx="2523545" cy="2465568"/>
            <a:chOff x="5809346" y="707505"/>
            <a:chExt cx="2523545" cy="2465568"/>
          </a:xfrm>
        </p:grpSpPr>
        <p:sp>
          <p:nvSpPr>
            <p:cNvPr id="3" name="눈물 방울 2"/>
            <p:cNvSpPr/>
            <p:nvPr/>
          </p:nvSpPr>
          <p:spPr>
            <a:xfrm rot="8100000">
              <a:off x="5809346" y="707505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453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6092382" y="961553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872985" y="5595180"/>
            <a:ext cx="2446029" cy="923330"/>
          </a:xfrm>
          <a:prstGeom prst="rect">
            <a:avLst/>
          </a:prstGeom>
          <a:noFill/>
          <a:ln w="12700">
            <a:solidFill>
              <a:srgbClr val="453D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김지우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2016154010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남주연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2017156012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이길형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2017150048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7873" y="4475184"/>
            <a:ext cx="8576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</a:t>
            </a:r>
            <a:r>
              <a:rPr lang="en-US" altLang="ko-KR" sz="54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-B 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Tree</a:t>
            </a:r>
            <a:r>
              <a:rPr lang="en-US" altLang="ko-KR" sz="54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en-US" altLang="ko-KR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Red</a:t>
            </a:r>
            <a:r>
              <a:rPr lang="en-US" altLang="ko-KR" sz="54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-Black Tree)</a:t>
            </a:r>
            <a:endParaRPr lang="ko-KR" altLang="en-US" sz="5400" dirty="0">
              <a:solidFill>
                <a:srgbClr val="453D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491DA-D456-4E63-9829-EE015421BE37}"/>
              </a:ext>
            </a:extLst>
          </p:cNvPr>
          <p:cNvSpPr txBox="1"/>
          <p:nvPr/>
        </p:nvSpPr>
        <p:spPr>
          <a:xfrm>
            <a:off x="4872985" y="2052935"/>
            <a:ext cx="244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15</a:t>
            </a:r>
            <a:r>
              <a:rPr lang="ko-KR" altLang="en-US" sz="54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93606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877B222-93CF-419F-93A1-C0D9D7317831}"/>
              </a:ext>
            </a:extLst>
          </p:cNvPr>
          <p:cNvGrpSpPr/>
          <p:nvPr/>
        </p:nvGrpSpPr>
        <p:grpSpPr>
          <a:xfrm>
            <a:off x="1402186" y="2420165"/>
            <a:ext cx="4236096" cy="3692205"/>
            <a:chOff x="6287673" y="2420165"/>
            <a:chExt cx="4236096" cy="369220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0D3D589-F0F2-4EDB-8EA9-7D2E3B060EB2}"/>
                </a:ext>
              </a:extLst>
            </p:cNvPr>
            <p:cNvSpPr/>
            <p:nvPr/>
          </p:nvSpPr>
          <p:spPr>
            <a:xfrm>
              <a:off x="7948521" y="2420165"/>
              <a:ext cx="914400" cy="9144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CA54762-74FA-4C3A-A785-2F61F7C1914A}"/>
                </a:ext>
              </a:extLst>
            </p:cNvPr>
            <p:cNvSpPr/>
            <p:nvPr/>
          </p:nvSpPr>
          <p:spPr>
            <a:xfrm>
              <a:off x="7401671" y="4706165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56329A4-6D11-4F2D-BB3A-2E8F317F4C81}"/>
                </a:ext>
              </a:extLst>
            </p:cNvPr>
            <p:cNvSpPr/>
            <p:nvPr/>
          </p:nvSpPr>
          <p:spPr>
            <a:xfrm>
              <a:off x="6576921" y="3334565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D014779-DE10-414A-AFDE-2F048703D5A7}"/>
                </a:ext>
              </a:extLst>
            </p:cNvPr>
            <p:cNvSpPr/>
            <p:nvPr/>
          </p:nvSpPr>
          <p:spPr>
            <a:xfrm>
              <a:off x="9329087" y="3325601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25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099B2C4-E6CA-44CF-BC87-269CD6DD6C88}"/>
                </a:ext>
              </a:extLst>
            </p:cNvPr>
            <p:cNvCxnSpPr>
              <a:stCxn id="14" idx="3"/>
              <a:endCxn id="26" idx="7"/>
            </p:cNvCxnSpPr>
            <p:nvPr/>
          </p:nvCxnSpPr>
          <p:spPr>
            <a:xfrm flipH="1">
              <a:off x="7357410" y="3200654"/>
              <a:ext cx="725022" cy="267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F5A61C6-1719-4DE8-8B28-93983B402DF5}"/>
                </a:ext>
              </a:extLst>
            </p:cNvPr>
            <p:cNvCxnSpPr>
              <a:stCxn id="14" idx="5"/>
              <a:endCxn id="27" idx="1"/>
            </p:cNvCxnSpPr>
            <p:nvPr/>
          </p:nvCxnSpPr>
          <p:spPr>
            <a:xfrm>
              <a:off x="8729010" y="3200654"/>
              <a:ext cx="733988" cy="2588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E4E316-A085-4FF7-8CF5-F86CAE3DB7CF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7357410" y="4115054"/>
              <a:ext cx="345957" cy="607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A75C1F-22CC-42DF-950E-D1B44C194222}"/>
                </a:ext>
              </a:extLst>
            </p:cNvPr>
            <p:cNvSpPr txBox="1"/>
            <p:nvPr/>
          </p:nvSpPr>
          <p:spPr>
            <a:xfrm>
              <a:off x="6287673" y="5712260"/>
              <a:ext cx="42360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Case 2 :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부모의 형제 노드가 </a:t>
              </a:r>
              <a:r>
                <a:rPr lang="ko-KR" altLang="en-US" sz="20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레드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때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4924" y="182840"/>
            <a:ext cx="8893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삽입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(Recoloring)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65B43FA-AF3A-4BFC-88DF-C72A437FC9BE}"/>
              </a:ext>
            </a:extLst>
          </p:cNvPr>
          <p:cNvSpPr/>
          <p:nvPr/>
        </p:nvSpPr>
        <p:spPr>
          <a:xfrm>
            <a:off x="1691434" y="3334565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7703BD7-59DC-4C30-884B-BE52B4D12BE4}"/>
              </a:ext>
            </a:extLst>
          </p:cNvPr>
          <p:cNvSpPr/>
          <p:nvPr/>
        </p:nvSpPr>
        <p:spPr>
          <a:xfrm>
            <a:off x="4443600" y="3325601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4CD09D-6517-421F-900E-E26F3F8A6881}"/>
              </a:ext>
            </a:extLst>
          </p:cNvPr>
          <p:cNvSpPr txBox="1"/>
          <p:nvPr/>
        </p:nvSpPr>
        <p:spPr>
          <a:xfrm>
            <a:off x="3598369" y="4463894"/>
            <a:ext cx="5014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부모와 부모의 형제를 모두 블랙으로 바꿔준다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 부모는 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바꿔준다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698631E-A216-4E77-ADBC-1B000D471309}"/>
              </a:ext>
            </a:extLst>
          </p:cNvPr>
          <p:cNvSpPr/>
          <p:nvPr/>
        </p:nvSpPr>
        <p:spPr>
          <a:xfrm>
            <a:off x="3063034" y="2420165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9C246C-065A-4618-834D-95F314FA7D6A}"/>
              </a:ext>
            </a:extLst>
          </p:cNvPr>
          <p:cNvSpPr txBox="1"/>
          <p:nvPr/>
        </p:nvSpPr>
        <p:spPr>
          <a:xfrm>
            <a:off x="5358000" y="1312169"/>
            <a:ext cx="4717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Case 2-2 ]</a:t>
            </a: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부모가 블랙일때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더블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더 이상 발생하지 않으므로 종료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70275E-35A9-4017-A333-3C128C24B018}"/>
              </a:ext>
            </a:extLst>
          </p:cNvPr>
          <p:cNvSpPr/>
          <p:nvPr/>
        </p:nvSpPr>
        <p:spPr>
          <a:xfrm>
            <a:off x="4052849" y="1105655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D61D5FE-A1C6-4985-A551-72559DB6EB6B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3843523" y="1886144"/>
            <a:ext cx="343237" cy="667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052E9E36-5DC5-4E60-8D88-0F121C3CDDE8}"/>
              </a:ext>
            </a:extLst>
          </p:cNvPr>
          <p:cNvSpPr/>
          <p:nvPr/>
        </p:nvSpPr>
        <p:spPr>
          <a:xfrm>
            <a:off x="4052849" y="1105655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5191C3-E21A-479E-90D3-08A926C5DAE0}"/>
              </a:ext>
            </a:extLst>
          </p:cNvPr>
          <p:cNvSpPr txBox="1"/>
          <p:nvPr/>
        </p:nvSpPr>
        <p:spPr>
          <a:xfrm>
            <a:off x="444667" y="1254370"/>
            <a:ext cx="565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[Case 2-1]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 부모가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루트 노드는 블랙이다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블랙으로 바꿔준다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8B84237-9B8B-463A-919F-FDFBD62E2075}"/>
              </a:ext>
            </a:extLst>
          </p:cNvPr>
          <p:cNvSpPr/>
          <p:nvPr/>
        </p:nvSpPr>
        <p:spPr>
          <a:xfrm>
            <a:off x="3063034" y="2414974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0A5AC-053F-4812-B1B1-5E1532913921}"/>
              </a:ext>
            </a:extLst>
          </p:cNvPr>
          <p:cNvSpPr txBox="1"/>
          <p:nvPr/>
        </p:nvSpPr>
        <p:spPr>
          <a:xfrm>
            <a:off x="5358000" y="1312598"/>
            <a:ext cx="49218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[Case 2-3]</a:t>
            </a: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부모가 </a:t>
            </a:r>
            <a:r>
              <a:rPr lang="ko-KR" altLang="en-US" sz="2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더블레드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다시 발생하였으므로 상황에 따라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Restructuring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Recoloring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실행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더블레드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발생하지 않을 때까지 반복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97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 animBg="1"/>
      <p:bldP spid="38" grpId="0"/>
      <p:bldP spid="38" grpId="1"/>
      <p:bldP spid="39" grpId="0" animBg="1"/>
      <p:bldP spid="42" grpId="0" animBg="1"/>
      <p:bldP spid="43" grpId="0"/>
      <p:bldP spid="43" grpId="1"/>
      <p:bldP spid="44" grpId="0" animBg="1"/>
      <p:bldP spid="44" grpId="1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857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37ABA0-EAB7-4A40-A060-BB4336E6AB49}"/>
              </a:ext>
            </a:extLst>
          </p:cNvPr>
          <p:cNvSpPr/>
          <p:nvPr/>
        </p:nvSpPr>
        <p:spPr>
          <a:xfrm>
            <a:off x="1827883" y="2174240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D6D1AA9-29C4-4EDB-87B5-CF3BDE626DCB}"/>
              </a:ext>
            </a:extLst>
          </p:cNvPr>
          <p:cNvSpPr/>
          <p:nvPr/>
        </p:nvSpPr>
        <p:spPr>
          <a:xfrm>
            <a:off x="6116626" y="2174240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Google Shape;2569;p62">
            <a:extLst>
              <a:ext uri="{FF2B5EF4-FFF2-40B4-BE49-F238E27FC236}">
                <a16:creationId xmlns:a16="http://schemas.microsoft.com/office/drawing/2014/main" id="{94D166D3-C7C7-4E83-8A22-54E299E4DF4F}"/>
              </a:ext>
            </a:extLst>
          </p:cNvPr>
          <p:cNvSpPr/>
          <p:nvPr/>
        </p:nvSpPr>
        <p:spPr>
          <a:xfrm>
            <a:off x="2939688" y="2401128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569;p62">
            <a:extLst>
              <a:ext uri="{FF2B5EF4-FFF2-40B4-BE49-F238E27FC236}">
                <a16:creationId xmlns:a16="http://schemas.microsoft.com/office/drawing/2014/main" id="{FBBF7838-60EE-484F-A6F2-2AC78AAE0307}"/>
              </a:ext>
            </a:extLst>
          </p:cNvPr>
          <p:cNvSpPr/>
          <p:nvPr/>
        </p:nvSpPr>
        <p:spPr>
          <a:xfrm>
            <a:off x="7227208" y="2401128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E671F-C25D-44D3-BE8C-DC58BC55FACA}"/>
              </a:ext>
            </a:extLst>
          </p:cNvPr>
          <p:cNvSpPr txBox="1"/>
          <p:nvPr/>
        </p:nvSpPr>
        <p:spPr>
          <a:xfrm>
            <a:off x="3625001" y="2400086"/>
            <a:ext cx="229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방식과 동일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EE1A8-07CB-48A5-B971-13CFEA41C55C}"/>
              </a:ext>
            </a:extLst>
          </p:cNvPr>
          <p:cNvSpPr txBox="1"/>
          <p:nvPr/>
        </p:nvSpPr>
        <p:spPr>
          <a:xfrm>
            <a:off x="7917476" y="2400086"/>
            <a:ext cx="257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분류 후 삭제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9C93BE-3BA0-414D-853E-99C9F3A342B5}"/>
              </a:ext>
            </a:extLst>
          </p:cNvPr>
          <p:cNvSpPr/>
          <p:nvPr/>
        </p:nvSpPr>
        <p:spPr>
          <a:xfrm>
            <a:off x="1827883" y="376936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400" dirty="0">
              <a:solidFill>
                <a:sysClr val="windowText" lastClr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Google Shape;2569;p62">
            <a:extLst>
              <a:ext uri="{FF2B5EF4-FFF2-40B4-BE49-F238E27FC236}">
                <a16:creationId xmlns:a16="http://schemas.microsoft.com/office/drawing/2014/main" id="{69276BA8-BB6F-4ED9-8CBB-3C40AF183D49}"/>
              </a:ext>
            </a:extLst>
          </p:cNvPr>
          <p:cNvSpPr/>
          <p:nvPr/>
        </p:nvSpPr>
        <p:spPr>
          <a:xfrm>
            <a:off x="2939688" y="3996248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8CCE58-F4CA-43FC-B957-CE80F42F3DB4}"/>
              </a:ext>
            </a:extLst>
          </p:cNvPr>
          <p:cNvSpPr txBox="1"/>
          <p:nvPr/>
        </p:nvSpPr>
        <p:spPr>
          <a:xfrm>
            <a:off x="3625002" y="3995206"/>
            <a:ext cx="186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Default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31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1095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Default Case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334A9BD-9530-4A14-ADA8-C202A7B09004}"/>
              </a:ext>
            </a:extLst>
          </p:cNvPr>
          <p:cNvSpPr/>
          <p:nvPr/>
        </p:nvSpPr>
        <p:spPr>
          <a:xfrm>
            <a:off x="547723" y="123952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2400" dirty="0">
              <a:solidFill>
                <a:sysClr val="windowText" lastClr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Google Shape;2569;p62">
            <a:extLst>
              <a:ext uri="{FF2B5EF4-FFF2-40B4-BE49-F238E27FC236}">
                <a16:creationId xmlns:a16="http://schemas.microsoft.com/office/drawing/2014/main" id="{0103162B-D62E-469E-8064-376881D06631}"/>
              </a:ext>
            </a:extLst>
          </p:cNvPr>
          <p:cNvSpPr/>
          <p:nvPr/>
        </p:nvSpPr>
        <p:spPr>
          <a:xfrm>
            <a:off x="1659528" y="1466408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BBC71-5CC1-448E-B35E-7BC2E353DC0D}"/>
              </a:ext>
            </a:extLst>
          </p:cNvPr>
          <p:cNvSpPr txBox="1"/>
          <p:nvPr/>
        </p:nvSpPr>
        <p:spPr>
          <a:xfrm>
            <a:off x="2344842" y="1465366"/>
            <a:ext cx="186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Default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FBA4C1-ED81-4777-9EA7-52A6A23B8693}"/>
              </a:ext>
            </a:extLst>
          </p:cNvPr>
          <p:cNvSpPr/>
          <p:nvPr/>
        </p:nvSpPr>
        <p:spPr>
          <a:xfrm>
            <a:off x="5307081" y="195704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263A0E-3C9F-4BDF-A025-F0756315CD81}"/>
              </a:ext>
            </a:extLst>
          </p:cNvPr>
          <p:cNvSpPr/>
          <p:nvPr/>
        </p:nvSpPr>
        <p:spPr>
          <a:xfrm>
            <a:off x="3821265" y="2812023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58716A-EA6C-40F2-A56E-BBA0BC48A824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4494649" y="2630431"/>
            <a:ext cx="927967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D76617E-6F0D-4729-8430-CBF81584A6C0}"/>
              </a:ext>
            </a:extLst>
          </p:cNvPr>
          <p:cNvSpPr/>
          <p:nvPr/>
        </p:nvSpPr>
        <p:spPr>
          <a:xfrm>
            <a:off x="3032346" y="3878343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F6CA899-022A-4B17-A0C6-00C86E757692}"/>
              </a:ext>
            </a:extLst>
          </p:cNvPr>
          <p:cNvCxnSpPr>
            <a:cxnSpLocks/>
            <a:stCxn id="25" idx="5"/>
            <a:endCxn id="41" idx="1"/>
          </p:cNvCxnSpPr>
          <p:nvPr/>
        </p:nvCxnSpPr>
        <p:spPr>
          <a:xfrm>
            <a:off x="5980465" y="2630431"/>
            <a:ext cx="904456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9896696-A2C9-4848-BC68-9B85E46302DA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705730" y="3485407"/>
            <a:ext cx="231070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C96697E-3D15-45F8-A47B-C8C6B605A471}"/>
              </a:ext>
            </a:extLst>
          </p:cNvPr>
          <p:cNvSpPr/>
          <p:nvPr/>
        </p:nvSpPr>
        <p:spPr>
          <a:xfrm>
            <a:off x="4610184" y="3878342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9B1988-7907-449C-AD0E-86168C89AA81}"/>
              </a:ext>
            </a:extLst>
          </p:cNvPr>
          <p:cNvCxnSpPr>
            <a:cxnSpLocks/>
            <a:stCxn id="26" idx="5"/>
            <a:endCxn id="31" idx="1"/>
          </p:cNvCxnSpPr>
          <p:nvPr/>
        </p:nvCxnSpPr>
        <p:spPr>
          <a:xfrm>
            <a:off x="4494649" y="3485407"/>
            <a:ext cx="231070" cy="508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85CDE9E-1424-4678-A344-E990B0B414DF}"/>
              </a:ext>
            </a:extLst>
          </p:cNvPr>
          <p:cNvSpPr/>
          <p:nvPr/>
        </p:nvSpPr>
        <p:spPr>
          <a:xfrm>
            <a:off x="6769386" y="2812023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90E93D7-5D6D-4ACC-B3D2-380DC24DD123}"/>
              </a:ext>
            </a:extLst>
          </p:cNvPr>
          <p:cNvSpPr/>
          <p:nvPr/>
        </p:nvSpPr>
        <p:spPr>
          <a:xfrm>
            <a:off x="7558305" y="3878342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E09E538-180A-4391-97FE-62736CFC0CA2}"/>
              </a:ext>
            </a:extLst>
          </p:cNvPr>
          <p:cNvCxnSpPr>
            <a:cxnSpLocks/>
            <a:stCxn id="41" idx="5"/>
            <a:endCxn id="44" idx="1"/>
          </p:cNvCxnSpPr>
          <p:nvPr/>
        </p:nvCxnSpPr>
        <p:spPr>
          <a:xfrm>
            <a:off x="7442770" y="3485407"/>
            <a:ext cx="231070" cy="508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D4FEA2BE-EB17-4F29-9D3F-3584A692E3D5}"/>
              </a:ext>
            </a:extLst>
          </p:cNvPr>
          <p:cNvSpPr/>
          <p:nvPr/>
        </p:nvSpPr>
        <p:spPr>
          <a:xfrm>
            <a:off x="3817576" y="5060196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2C7E68E-8E02-4F4E-86CB-969FA9F9D44F}"/>
              </a:ext>
            </a:extLst>
          </p:cNvPr>
          <p:cNvCxnSpPr>
            <a:cxnSpLocks/>
            <a:stCxn id="51" idx="7"/>
            <a:endCxn id="31" idx="3"/>
          </p:cNvCxnSpPr>
          <p:nvPr/>
        </p:nvCxnSpPr>
        <p:spPr>
          <a:xfrm flipV="1">
            <a:off x="4490960" y="4551726"/>
            <a:ext cx="234759" cy="624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8DE75671-1857-4CFD-BBF5-0385A9DA0D96}"/>
              </a:ext>
            </a:extLst>
          </p:cNvPr>
          <p:cNvSpPr/>
          <p:nvPr/>
        </p:nvSpPr>
        <p:spPr>
          <a:xfrm>
            <a:off x="4490960" y="3755639"/>
            <a:ext cx="1006757" cy="1006757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5AA67A-71CB-461C-98A4-7847AF5544C2}"/>
              </a:ext>
            </a:extLst>
          </p:cNvPr>
          <p:cNvSpPr txBox="1"/>
          <p:nvPr/>
        </p:nvSpPr>
        <p:spPr>
          <a:xfrm>
            <a:off x="4030271" y="4858580"/>
            <a:ext cx="192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Red -&gt; Black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4AA4DE-4954-4328-A621-71B38688A0F4}"/>
              </a:ext>
            </a:extLst>
          </p:cNvPr>
          <p:cNvSpPr txBox="1"/>
          <p:nvPr/>
        </p:nvSpPr>
        <p:spPr>
          <a:xfrm>
            <a:off x="297827" y="6177773"/>
            <a:ext cx="715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노드가 블랙인 경우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대체되는 노드를 블랙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칠한다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8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6472 -0.1736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1" grpId="0" animBg="1"/>
      <p:bldP spid="56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1095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Black Case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061E6A5-6892-4584-8317-EA84E783EB2D}"/>
              </a:ext>
            </a:extLst>
          </p:cNvPr>
          <p:cNvSpPr/>
          <p:nvPr/>
        </p:nvSpPr>
        <p:spPr>
          <a:xfrm>
            <a:off x="547723" y="1250536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Google Shape;2569;p62">
            <a:extLst>
              <a:ext uri="{FF2B5EF4-FFF2-40B4-BE49-F238E27FC236}">
                <a16:creationId xmlns:a16="http://schemas.microsoft.com/office/drawing/2014/main" id="{BEC5D996-D787-411D-AD6A-91AFBAB72500}"/>
              </a:ext>
            </a:extLst>
          </p:cNvPr>
          <p:cNvSpPr/>
          <p:nvPr/>
        </p:nvSpPr>
        <p:spPr>
          <a:xfrm>
            <a:off x="1658305" y="1477424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E08E9-CC84-4802-B87A-C44C368FB27F}"/>
              </a:ext>
            </a:extLst>
          </p:cNvPr>
          <p:cNvSpPr txBox="1"/>
          <p:nvPr/>
        </p:nvSpPr>
        <p:spPr>
          <a:xfrm>
            <a:off x="2348572" y="1476382"/>
            <a:ext cx="664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Case1 :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노드가 </a:t>
            </a:r>
            <a:r>
              <a:rPr lang="ko-KR" altLang="en-US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CBFAC5-57FD-42EF-8810-F3C9E6668285}"/>
              </a:ext>
            </a:extLst>
          </p:cNvPr>
          <p:cNvSpPr/>
          <p:nvPr/>
        </p:nvSpPr>
        <p:spPr>
          <a:xfrm>
            <a:off x="5307081" y="2206921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FAB37A-6DE8-4A66-8E13-AA29370F7F4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4494649" y="2880305"/>
            <a:ext cx="927967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0D9B5B5-79DC-4F0B-96AA-A0B6E2739490}"/>
              </a:ext>
            </a:extLst>
          </p:cNvPr>
          <p:cNvCxnSpPr>
            <a:cxnSpLocks/>
            <a:stCxn id="10" idx="5"/>
            <a:endCxn id="18" idx="1"/>
          </p:cNvCxnSpPr>
          <p:nvPr/>
        </p:nvCxnSpPr>
        <p:spPr>
          <a:xfrm>
            <a:off x="5980465" y="2880305"/>
            <a:ext cx="904456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53BB03B-72A8-47A2-A795-9E23D0669E33}"/>
              </a:ext>
            </a:extLst>
          </p:cNvPr>
          <p:cNvSpPr/>
          <p:nvPr/>
        </p:nvSpPr>
        <p:spPr>
          <a:xfrm>
            <a:off x="6769386" y="3061897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721BDD-355C-4B6B-9AD9-0E898E0CDA6E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6264310" y="3735281"/>
            <a:ext cx="620611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1FBC21-A728-4319-9851-2D64863B7762}"/>
              </a:ext>
            </a:extLst>
          </p:cNvPr>
          <p:cNvCxnSpPr>
            <a:cxnSpLocks/>
            <a:stCxn id="18" idx="5"/>
            <a:endCxn id="21" idx="1"/>
          </p:cNvCxnSpPr>
          <p:nvPr/>
        </p:nvCxnSpPr>
        <p:spPr>
          <a:xfrm>
            <a:off x="7442770" y="3735281"/>
            <a:ext cx="812434" cy="508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B3B79F60-1621-4AA9-8F24-94390D7D7528}"/>
              </a:ext>
            </a:extLst>
          </p:cNvPr>
          <p:cNvSpPr/>
          <p:nvPr/>
        </p:nvSpPr>
        <p:spPr>
          <a:xfrm>
            <a:off x="3700328" y="2952978"/>
            <a:ext cx="1006757" cy="1006757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613EA89-38AC-41A8-86CD-D739356B8406}"/>
              </a:ext>
            </a:extLst>
          </p:cNvPr>
          <p:cNvGrpSpPr/>
          <p:nvPr/>
        </p:nvGrpSpPr>
        <p:grpSpPr>
          <a:xfrm>
            <a:off x="4912621" y="4128217"/>
            <a:ext cx="2145176" cy="1897734"/>
            <a:chOff x="4912621" y="3878343"/>
            <a:chExt cx="2145176" cy="189773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B3A182-6F5A-4659-B191-26C8371030C6}"/>
                </a:ext>
              </a:extLst>
            </p:cNvPr>
            <p:cNvSpPr/>
            <p:nvPr/>
          </p:nvSpPr>
          <p:spPr>
            <a:xfrm>
              <a:off x="5590926" y="3878343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6F27C0D-7647-463E-A0D0-0293099E1D74}"/>
                </a:ext>
              </a:extLst>
            </p:cNvPr>
            <p:cNvSpPr/>
            <p:nvPr/>
          </p:nvSpPr>
          <p:spPr>
            <a:xfrm>
              <a:off x="4912621" y="4987158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NIL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71C6564-72CB-468D-901F-30A6BF25D875}"/>
                </a:ext>
              </a:extLst>
            </p:cNvPr>
            <p:cNvCxnSpPr>
              <a:cxnSpLocks/>
              <a:stCxn id="19" idx="3"/>
              <a:endCxn id="27" idx="7"/>
            </p:cNvCxnSpPr>
            <p:nvPr/>
          </p:nvCxnSpPr>
          <p:spPr>
            <a:xfrm flipH="1">
              <a:off x="5586005" y="4551727"/>
              <a:ext cx="120456" cy="550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9A96338-13F7-44E5-8096-DD6A1EAAB96B}"/>
                </a:ext>
              </a:extLst>
            </p:cNvPr>
            <p:cNvSpPr/>
            <p:nvPr/>
          </p:nvSpPr>
          <p:spPr>
            <a:xfrm>
              <a:off x="6268878" y="4987155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NIL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78F99A0-9BD4-4BD0-902C-F1A50C7D9745}"/>
                </a:ext>
              </a:extLst>
            </p:cNvPr>
            <p:cNvCxnSpPr>
              <a:cxnSpLocks/>
              <a:stCxn id="19" idx="5"/>
              <a:endCxn id="29" idx="1"/>
            </p:cNvCxnSpPr>
            <p:nvPr/>
          </p:nvCxnSpPr>
          <p:spPr>
            <a:xfrm>
              <a:off x="6264310" y="4551727"/>
              <a:ext cx="120103" cy="550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574439E-8E28-4537-8E58-7A7090288238}"/>
              </a:ext>
            </a:extLst>
          </p:cNvPr>
          <p:cNvSpPr/>
          <p:nvPr/>
        </p:nvSpPr>
        <p:spPr>
          <a:xfrm>
            <a:off x="3032346" y="412821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EA34FD-E976-4F46-96BF-30498EACEFA8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3705730" y="3735281"/>
            <a:ext cx="231070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6E36C50-1FB4-479A-B702-13C08C22D8C0}"/>
              </a:ext>
            </a:extLst>
          </p:cNvPr>
          <p:cNvSpPr/>
          <p:nvPr/>
        </p:nvSpPr>
        <p:spPr>
          <a:xfrm>
            <a:off x="4610184" y="4128216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3C92619-57F0-4F8C-9270-DCA1EFDE8F9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494649" y="3735281"/>
            <a:ext cx="231070" cy="508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BA788C9-666B-4FA9-96A7-75B855EF6EF4}"/>
              </a:ext>
            </a:extLst>
          </p:cNvPr>
          <p:cNvGrpSpPr/>
          <p:nvPr/>
        </p:nvGrpSpPr>
        <p:grpSpPr>
          <a:xfrm>
            <a:off x="7467139" y="4128216"/>
            <a:ext cx="2121067" cy="1897195"/>
            <a:chOff x="7467139" y="3878342"/>
            <a:chExt cx="2121067" cy="189719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5263CB6-51D6-4905-A18B-BC0ACA9351C6}"/>
                </a:ext>
              </a:extLst>
            </p:cNvPr>
            <p:cNvSpPr/>
            <p:nvPr/>
          </p:nvSpPr>
          <p:spPr>
            <a:xfrm>
              <a:off x="8139669" y="3878342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40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63B6F0C-977F-42C9-96B1-AF0CF683C258}"/>
                </a:ext>
              </a:extLst>
            </p:cNvPr>
            <p:cNvSpPr/>
            <p:nvPr/>
          </p:nvSpPr>
          <p:spPr>
            <a:xfrm>
              <a:off x="7467139" y="4986617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NIL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2FBD9A8-ABE8-41AF-9C96-08D50EFD4A35}"/>
                </a:ext>
              </a:extLst>
            </p:cNvPr>
            <p:cNvCxnSpPr>
              <a:cxnSpLocks/>
              <a:stCxn id="21" idx="3"/>
              <a:endCxn id="38" idx="7"/>
            </p:cNvCxnSpPr>
            <p:nvPr/>
          </p:nvCxnSpPr>
          <p:spPr>
            <a:xfrm flipH="1">
              <a:off x="8140523" y="4551726"/>
              <a:ext cx="114681" cy="550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34EEFC7-843E-4EC8-9FC3-CA696A0B462E}"/>
                </a:ext>
              </a:extLst>
            </p:cNvPr>
            <p:cNvSpPr/>
            <p:nvPr/>
          </p:nvSpPr>
          <p:spPr>
            <a:xfrm>
              <a:off x="8799287" y="4986618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NIL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02BC62B-95C0-4C61-AB6F-992DA6FAA571}"/>
                </a:ext>
              </a:extLst>
            </p:cNvPr>
            <p:cNvCxnSpPr>
              <a:cxnSpLocks/>
              <a:stCxn id="21" idx="5"/>
              <a:endCxn id="40" idx="1"/>
            </p:cNvCxnSpPr>
            <p:nvPr/>
          </p:nvCxnSpPr>
          <p:spPr>
            <a:xfrm>
              <a:off x="8813053" y="4551726"/>
              <a:ext cx="101769" cy="550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167FD06-9A83-48E3-AD87-6DF0DA373AF5}"/>
              </a:ext>
            </a:extLst>
          </p:cNvPr>
          <p:cNvSpPr txBox="1"/>
          <p:nvPr/>
        </p:nvSpPr>
        <p:spPr>
          <a:xfrm>
            <a:off x="838200" y="3088194"/>
            <a:ext cx="286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NIL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대체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 발생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Case1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CB60201-A466-472A-8008-7D33E012EB24}"/>
              </a:ext>
            </a:extLst>
          </p:cNvPr>
          <p:cNvSpPr/>
          <p:nvPr/>
        </p:nvSpPr>
        <p:spPr>
          <a:xfrm>
            <a:off x="3821265" y="306189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81B926-E51D-4CDB-A367-237F5A2B7431}"/>
              </a:ext>
            </a:extLst>
          </p:cNvPr>
          <p:cNvSpPr txBox="1"/>
          <p:nvPr/>
        </p:nvSpPr>
        <p:spPr>
          <a:xfrm>
            <a:off x="7673842" y="3009688"/>
            <a:ext cx="1975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 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Red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Black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4D7C63-A935-42B7-A8C3-546C99EB9259}"/>
              </a:ext>
            </a:extLst>
          </p:cNvPr>
          <p:cNvSpPr txBox="1"/>
          <p:nvPr/>
        </p:nvSpPr>
        <p:spPr>
          <a:xfrm>
            <a:off x="6211538" y="2165358"/>
            <a:ext cx="192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Black-&gt; </a:t>
            </a:r>
            <a:r>
              <a:rPr lang="en-US" altLang="ko-KR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330A29-AE5B-4EEA-8732-150C7485E3BF}"/>
              </a:ext>
            </a:extLst>
          </p:cNvPr>
          <p:cNvSpPr txBox="1"/>
          <p:nvPr/>
        </p:nvSpPr>
        <p:spPr>
          <a:xfrm>
            <a:off x="234600" y="5605423"/>
            <a:ext cx="482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형제를 블랙으로 칠한다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부모를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칠한다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 기준으로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Left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 연산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06471 -0.1539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77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655 -0.1555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3" grpId="0" animBg="1"/>
      <p:bldP spid="73" grpId="0"/>
      <p:bldP spid="74" grpId="0" animBg="1"/>
      <p:bldP spid="75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061E6A5-6892-4584-8317-EA84E783EB2D}"/>
              </a:ext>
            </a:extLst>
          </p:cNvPr>
          <p:cNvSpPr/>
          <p:nvPr/>
        </p:nvSpPr>
        <p:spPr>
          <a:xfrm>
            <a:off x="547723" y="1250536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Google Shape;2569;p62">
            <a:extLst>
              <a:ext uri="{FF2B5EF4-FFF2-40B4-BE49-F238E27FC236}">
                <a16:creationId xmlns:a16="http://schemas.microsoft.com/office/drawing/2014/main" id="{BEC5D996-D787-411D-AD6A-91AFBAB72500}"/>
              </a:ext>
            </a:extLst>
          </p:cNvPr>
          <p:cNvSpPr/>
          <p:nvPr/>
        </p:nvSpPr>
        <p:spPr>
          <a:xfrm>
            <a:off x="1658305" y="1477424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E08E9-CC84-4802-B87A-C44C368FB27F}"/>
              </a:ext>
            </a:extLst>
          </p:cNvPr>
          <p:cNvSpPr txBox="1"/>
          <p:nvPr/>
        </p:nvSpPr>
        <p:spPr>
          <a:xfrm>
            <a:off x="2348572" y="1476382"/>
            <a:ext cx="664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Case1 :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노드가 </a:t>
            </a:r>
            <a:r>
              <a:rPr lang="ko-KR" altLang="en-US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83AB48-4DA9-4ACA-BC5B-B133DDC7DD2B}"/>
              </a:ext>
            </a:extLst>
          </p:cNvPr>
          <p:cNvGrpSpPr/>
          <p:nvPr/>
        </p:nvGrpSpPr>
        <p:grpSpPr>
          <a:xfrm>
            <a:off x="2984620" y="2206921"/>
            <a:ext cx="5184463" cy="3819030"/>
            <a:chOff x="3032346" y="2356132"/>
            <a:chExt cx="5184463" cy="381903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03C9F42-F822-4E5B-A813-1960F97064D0}"/>
                </a:ext>
              </a:extLst>
            </p:cNvPr>
            <p:cNvSpPr/>
            <p:nvPr/>
          </p:nvSpPr>
          <p:spPr>
            <a:xfrm>
              <a:off x="5307081" y="2356132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77E83AB-D4E3-4EE6-844B-BEB880E59D00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>
              <a:off x="4494649" y="3029516"/>
              <a:ext cx="927967" cy="2971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7C1E11-34A8-4A55-9FD8-2268E4EE062C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5980465" y="3029516"/>
              <a:ext cx="904456" cy="2971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853C149-F1AB-478A-BB2A-0EF337D04AEB}"/>
                </a:ext>
              </a:extLst>
            </p:cNvPr>
            <p:cNvGrpSpPr/>
            <p:nvPr/>
          </p:nvGrpSpPr>
          <p:grpSpPr>
            <a:xfrm>
              <a:off x="3950566" y="4277428"/>
              <a:ext cx="2145176" cy="1897734"/>
              <a:chOff x="4912621" y="3878343"/>
              <a:chExt cx="2145176" cy="1897734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E2564AB-6A37-4D77-B38A-39A45E66EE06}"/>
                  </a:ext>
                </a:extLst>
              </p:cNvPr>
              <p:cNvSpPr/>
              <p:nvPr/>
            </p:nvSpPr>
            <p:spPr>
              <a:xfrm>
                <a:off x="5590926" y="3878343"/>
                <a:ext cx="788919" cy="7889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</a:t>
                </a:r>
                <a:endPara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F4A6A7E-399C-4AE3-96BD-FDD161389F11}"/>
                  </a:ext>
                </a:extLst>
              </p:cNvPr>
              <p:cNvSpPr/>
              <p:nvPr/>
            </p:nvSpPr>
            <p:spPr>
              <a:xfrm>
                <a:off x="4912621" y="4987158"/>
                <a:ext cx="788919" cy="7889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NIL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B2084919-A143-43EA-892E-D51115475E63}"/>
                  </a:ext>
                </a:extLst>
              </p:cNvPr>
              <p:cNvCxnSpPr>
                <a:cxnSpLocks/>
                <a:stCxn id="50" idx="3"/>
                <a:endCxn id="51" idx="7"/>
              </p:cNvCxnSpPr>
              <p:nvPr/>
            </p:nvCxnSpPr>
            <p:spPr>
              <a:xfrm flipH="1">
                <a:off x="5586005" y="4551727"/>
                <a:ext cx="120456" cy="550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88F3954-0688-46F9-9524-B503B39DDAB3}"/>
                  </a:ext>
                </a:extLst>
              </p:cNvPr>
              <p:cNvSpPr/>
              <p:nvPr/>
            </p:nvSpPr>
            <p:spPr>
              <a:xfrm>
                <a:off x="6268878" y="4987155"/>
                <a:ext cx="788919" cy="7889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NIL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DE484199-FC51-4D70-B166-047AB43E5A8D}"/>
                  </a:ext>
                </a:extLst>
              </p:cNvPr>
              <p:cNvCxnSpPr>
                <a:cxnSpLocks/>
                <a:stCxn id="50" idx="5"/>
                <a:endCxn id="53" idx="1"/>
              </p:cNvCxnSpPr>
              <p:nvPr/>
            </p:nvCxnSpPr>
            <p:spPr>
              <a:xfrm>
                <a:off x="6264310" y="4551727"/>
                <a:ext cx="120103" cy="5509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3C96DA6-6E95-43D1-AE79-998B2BF236C1}"/>
                </a:ext>
              </a:extLst>
            </p:cNvPr>
            <p:cNvSpPr/>
            <p:nvPr/>
          </p:nvSpPr>
          <p:spPr>
            <a:xfrm>
              <a:off x="3032346" y="4277428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NIL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0F04DCE-A74E-4993-9A82-892399FF1BC8}"/>
                </a:ext>
              </a:extLst>
            </p:cNvPr>
            <p:cNvCxnSpPr>
              <a:cxnSpLocks/>
              <a:endCxn id="55" idx="7"/>
            </p:cNvCxnSpPr>
            <p:nvPr/>
          </p:nvCxnSpPr>
          <p:spPr>
            <a:xfrm flipH="1">
              <a:off x="3705730" y="3884492"/>
              <a:ext cx="231070" cy="508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9C0CF4C-0A6A-437D-95DD-90883DA9F9D7}"/>
                </a:ext>
              </a:extLst>
            </p:cNvPr>
            <p:cNvCxnSpPr>
              <a:cxnSpLocks/>
            </p:cNvCxnSpPr>
            <p:nvPr/>
          </p:nvCxnSpPr>
          <p:spPr>
            <a:xfrm>
              <a:off x="4494649" y="3884492"/>
              <a:ext cx="231070" cy="508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177761A-CBEF-4595-8934-268B9CEBFC6F}"/>
                </a:ext>
              </a:extLst>
            </p:cNvPr>
            <p:cNvSpPr/>
            <p:nvPr/>
          </p:nvSpPr>
          <p:spPr>
            <a:xfrm>
              <a:off x="3821265" y="3211108"/>
              <a:ext cx="788919" cy="7889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74C3FE2-B616-49FE-A095-C821B2598B52}"/>
                </a:ext>
              </a:extLst>
            </p:cNvPr>
            <p:cNvGrpSpPr/>
            <p:nvPr/>
          </p:nvGrpSpPr>
          <p:grpSpPr>
            <a:xfrm>
              <a:off x="6095742" y="3226252"/>
              <a:ext cx="2121067" cy="1897195"/>
              <a:chOff x="7467139" y="3878342"/>
              <a:chExt cx="2121067" cy="18971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A2676FB-98C3-4563-B782-8699F25EA1F4}"/>
                  </a:ext>
                </a:extLst>
              </p:cNvPr>
              <p:cNvSpPr/>
              <p:nvPr/>
            </p:nvSpPr>
            <p:spPr>
              <a:xfrm>
                <a:off x="8139669" y="3878342"/>
                <a:ext cx="788919" cy="7889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40</a:t>
                </a:r>
                <a:endPara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391B124-B0AB-4879-B575-261DB3A6986E}"/>
                  </a:ext>
                </a:extLst>
              </p:cNvPr>
              <p:cNvSpPr/>
              <p:nvPr/>
            </p:nvSpPr>
            <p:spPr>
              <a:xfrm>
                <a:off x="7467139" y="4986617"/>
                <a:ext cx="788919" cy="7889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NIL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BCF33DB-4670-4C1F-BDD3-F53D7A74A395}"/>
                  </a:ext>
                </a:extLst>
              </p:cNvPr>
              <p:cNvCxnSpPr>
                <a:cxnSpLocks/>
                <a:stCxn id="60" idx="3"/>
                <a:endCxn id="61" idx="7"/>
              </p:cNvCxnSpPr>
              <p:nvPr/>
            </p:nvCxnSpPr>
            <p:spPr>
              <a:xfrm flipH="1">
                <a:off x="8140523" y="4551726"/>
                <a:ext cx="114681" cy="5504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9081973-B5A7-4E5A-BB75-BCAC50041428}"/>
                  </a:ext>
                </a:extLst>
              </p:cNvPr>
              <p:cNvSpPr/>
              <p:nvPr/>
            </p:nvSpPr>
            <p:spPr>
              <a:xfrm>
                <a:off x="8799287" y="4986618"/>
                <a:ext cx="788919" cy="7889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NIL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C147D0B5-9DB3-4631-B469-AE149D67B627}"/>
                  </a:ext>
                </a:extLst>
              </p:cNvPr>
              <p:cNvCxnSpPr>
                <a:cxnSpLocks/>
                <a:stCxn id="60" idx="5"/>
                <a:endCxn id="63" idx="1"/>
              </p:cNvCxnSpPr>
              <p:nvPr/>
            </p:nvCxnSpPr>
            <p:spPr>
              <a:xfrm>
                <a:off x="8813053" y="4551726"/>
                <a:ext cx="101769" cy="5504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래픽 2" descr="RTL 새로 고침">
            <a:extLst>
              <a:ext uri="{FF2B5EF4-FFF2-40B4-BE49-F238E27FC236}">
                <a16:creationId xmlns:a16="http://schemas.microsoft.com/office/drawing/2014/main" id="{E52BC5EC-FCBD-4698-9D60-4DF734CD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5569" y="2037671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6B8896C-1FED-44B2-B2B8-AFAF3B953053}"/>
              </a:ext>
            </a:extLst>
          </p:cNvPr>
          <p:cNvSpPr txBox="1"/>
          <p:nvPr/>
        </p:nvSpPr>
        <p:spPr>
          <a:xfrm>
            <a:off x="6984488" y="2198087"/>
            <a:ext cx="259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왼쪽으로 회전 연산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42BE85-6353-4F29-8E00-1FC84F39CAF3}"/>
              </a:ext>
            </a:extLst>
          </p:cNvPr>
          <p:cNvSpPr txBox="1"/>
          <p:nvPr/>
        </p:nvSpPr>
        <p:spPr>
          <a:xfrm>
            <a:off x="234600" y="5605423"/>
            <a:ext cx="482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형제를 블랙으로 칠한다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부모를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칠한다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 기준으로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Left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 연산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C01B00-6C41-4154-96F9-A61D9149E097}"/>
              </a:ext>
            </a:extLst>
          </p:cNvPr>
          <p:cNvSpPr txBox="1"/>
          <p:nvPr/>
        </p:nvSpPr>
        <p:spPr>
          <a:xfrm>
            <a:off x="1004923" y="182840"/>
            <a:ext cx="1095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Black Case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78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061E6A5-6892-4584-8317-EA84E783EB2D}"/>
              </a:ext>
            </a:extLst>
          </p:cNvPr>
          <p:cNvSpPr/>
          <p:nvPr/>
        </p:nvSpPr>
        <p:spPr>
          <a:xfrm>
            <a:off x="547723" y="1250536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Google Shape;2569;p62">
            <a:extLst>
              <a:ext uri="{FF2B5EF4-FFF2-40B4-BE49-F238E27FC236}">
                <a16:creationId xmlns:a16="http://schemas.microsoft.com/office/drawing/2014/main" id="{BEC5D996-D787-411D-AD6A-91AFBAB72500}"/>
              </a:ext>
            </a:extLst>
          </p:cNvPr>
          <p:cNvSpPr/>
          <p:nvPr/>
        </p:nvSpPr>
        <p:spPr>
          <a:xfrm>
            <a:off x="1658305" y="1477424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E08E9-CC84-4802-B87A-C44C368FB27F}"/>
              </a:ext>
            </a:extLst>
          </p:cNvPr>
          <p:cNvSpPr txBox="1"/>
          <p:nvPr/>
        </p:nvSpPr>
        <p:spPr>
          <a:xfrm>
            <a:off x="2348572" y="1476382"/>
            <a:ext cx="664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Case2 :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노드가 블랙인 경우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Google Shape;2569;p62">
            <a:extLst>
              <a:ext uri="{FF2B5EF4-FFF2-40B4-BE49-F238E27FC236}">
                <a16:creationId xmlns:a16="http://schemas.microsoft.com/office/drawing/2014/main" id="{6AC29F3A-7A91-42A0-A1B4-BEBB3F3E1FF8}"/>
              </a:ext>
            </a:extLst>
          </p:cNvPr>
          <p:cNvSpPr/>
          <p:nvPr/>
        </p:nvSpPr>
        <p:spPr>
          <a:xfrm rot="8100000">
            <a:off x="2682759" y="2299908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9" name="Google Shape;2569;p62">
            <a:extLst>
              <a:ext uri="{FF2B5EF4-FFF2-40B4-BE49-F238E27FC236}">
                <a16:creationId xmlns:a16="http://schemas.microsoft.com/office/drawing/2014/main" id="{7B330D92-25CA-4EB9-8D34-B4567B31BF96}"/>
              </a:ext>
            </a:extLst>
          </p:cNvPr>
          <p:cNvSpPr/>
          <p:nvPr/>
        </p:nvSpPr>
        <p:spPr>
          <a:xfrm rot="5400000">
            <a:off x="5594193" y="2293394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2569;p62">
            <a:extLst>
              <a:ext uri="{FF2B5EF4-FFF2-40B4-BE49-F238E27FC236}">
                <a16:creationId xmlns:a16="http://schemas.microsoft.com/office/drawing/2014/main" id="{7E2BB5BE-A46E-48B2-9AE8-45F568FE221A}"/>
              </a:ext>
            </a:extLst>
          </p:cNvPr>
          <p:cNvSpPr/>
          <p:nvPr/>
        </p:nvSpPr>
        <p:spPr>
          <a:xfrm rot="13500000" flipH="1">
            <a:off x="8505625" y="2293390"/>
            <a:ext cx="612408" cy="46062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CB3B9FB-6C85-450E-9199-9DE8BB1AD19E}"/>
              </a:ext>
            </a:extLst>
          </p:cNvPr>
          <p:cNvSpPr txBox="1"/>
          <p:nvPr/>
        </p:nvSpPr>
        <p:spPr>
          <a:xfrm>
            <a:off x="547723" y="3198167"/>
            <a:ext cx="3414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Case2 -1 ]</a:t>
            </a:r>
          </a:p>
          <a:p>
            <a:pPr algn="ctr"/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형제 노드의 자식이</a:t>
            </a:r>
            <a:b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블랙인 경우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749322-B54E-4949-950E-1387E65C58FD}"/>
              </a:ext>
            </a:extLst>
          </p:cNvPr>
          <p:cNvSpPr txBox="1"/>
          <p:nvPr/>
        </p:nvSpPr>
        <p:spPr>
          <a:xfrm>
            <a:off x="4114801" y="3198167"/>
            <a:ext cx="3609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Case2 -2 ]</a:t>
            </a:r>
          </a:p>
          <a:p>
            <a:pPr algn="ctr"/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형제 노드의 왼쪽 자식이 </a:t>
            </a:r>
            <a:r>
              <a:rPr lang="ko-KR" altLang="en-US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1D5F8AD-E619-4908-93F0-8DEB9D5623BE}"/>
              </a:ext>
            </a:extLst>
          </p:cNvPr>
          <p:cNvSpPr txBox="1"/>
          <p:nvPr/>
        </p:nvSpPr>
        <p:spPr>
          <a:xfrm>
            <a:off x="8077200" y="3198167"/>
            <a:ext cx="387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Case2 -3 ]</a:t>
            </a:r>
          </a:p>
          <a:p>
            <a:pPr algn="ctr"/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형제 노드의 오른쪽 자식이 </a:t>
            </a:r>
            <a:r>
              <a:rPr lang="ko-KR" altLang="en-US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2CB860-7751-4C1F-811D-DE8CE3E9CA96}"/>
              </a:ext>
            </a:extLst>
          </p:cNvPr>
          <p:cNvSpPr txBox="1"/>
          <p:nvPr/>
        </p:nvSpPr>
        <p:spPr>
          <a:xfrm>
            <a:off x="1004923" y="182840"/>
            <a:ext cx="1095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Black Case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9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12DF0-DE9E-4AAD-8262-90DD3CB17BFE}"/>
              </a:ext>
            </a:extLst>
          </p:cNvPr>
          <p:cNvSpPr txBox="1"/>
          <p:nvPr/>
        </p:nvSpPr>
        <p:spPr>
          <a:xfrm>
            <a:off x="547723" y="1207442"/>
            <a:ext cx="1129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2 - 1 :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 형제가 블랙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자식이 모두 블랙인 경우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714C3F-F891-4875-B4FC-8B74F838D1C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177646" y="4580504"/>
            <a:ext cx="159001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E4288CE-15E3-4459-BCEA-A2818D468441}"/>
              </a:ext>
            </a:extLst>
          </p:cNvPr>
          <p:cNvSpPr/>
          <p:nvPr/>
        </p:nvSpPr>
        <p:spPr>
          <a:xfrm>
            <a:off x="7558582" y="1985824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2A4FC71-5A2F-4047-8BE4-2E8CDC2480A3}"/>
              </a:ext>
            </a:extLst>
          </p:cNvPr>
          <p:cNvCxnSpPr>
            <a:cxnSpLocks/>
            <a:stCxn id="16" idx="3"/>
            <a:endCxn id="23" idx="7"/>
          </p:cNvCxnSpPr>
          <p:nvPr/>
        </p:nvCxnSpPr>
        <p:spPr>
          <a:xfrm flipH="1">
            <a:off x="6369638" y="2659208"/>
            <a:ext cx="1304479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228D50-D544-46A8-B570-77D2F321A49F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8231966" y="2659208"/>
            <a:ext cx="1304482" cy="412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3A79AD3-927C-46CA-B209-69F748820B1F}"/>
              </a:ext>
            </a:extLst>
          </p:cNvPr>
          <p:cNvSpPr/>
          <p:nvPr/>
        </p:nvSpPr>
        <p:spPr>
          <a:xfrm>
            <a:off x="6504262" y="3907120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0505D0-54B5-4C7E-9459-818378005656}"/>
              </a:ext>
            </a:extLst>
          </p:cNvPr>
          <p:cNvSpPr/>
          <p:nvPr/>
        </p:nvSpPr>
        <p:spPr>
          <a:xfrm>
            <a:off x="4796632" y="3907120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61399A-D71F-4078-87F3-FB272EA0F447}"/>
              </a:ext>
            </a:extLst>
          </p:cNvPr>
          <p:cNvCxnSpPr>
            <a:cxnSpLocks/>
            <a:stCxn id="23" idx="3"/>
            <a:endCxn id="20" idx="7"/>
          </p:cNvCxnSpPr>
          <p:nvPr/>
        </p:nvCxnSpPr>
        <p:spPr>
          <a:xfrm flipH="1">
            <a:off x="5470016" y="3514184"/>
            <a:ext cx="341773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4D0642-936B-47F9-BB4C-1F088003CC69}"/>
              </a:ext>
            </a:extLst>
          </p:cNvPr>
          <p:cNvCxnSpPr>
            <a:cxnSpLocks/>
            <a:stCxn id="23" idx="5"/>
            <a:endCxn id="19" idx="1"/>
          </p:cNvCxnSpPr>
          <p:nvPr/>
        </p:nvCxnSpPr>
        <p:spPr>
          <a:xfrm>
            <a:off x="6369638" y="3514184"/>
            <a:ext cx="250159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170478F-79CB-443C-B71E-90CC78F3E086}"/>
              </a:ext>
            </a:extLst>
          </p:cNvPr>
          <p:cNvSpPr/>
          <p:nvPr/>
        </p:nvSpPr>
        <p:spPr>
          <a:xfrm>
            <a:off x="5696254" y="2840800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B44C81-E3D3-4B99-A63D-6A70DAD65137}"/>
              </a:ext>
            </a:extLst>
          </p:cNvPr>
          <p:cNvSpPr/>
          <p:nvPr/>
        </p:nvSpPr>
        <p:spPr>
          <a:xfrm>
            <a:off x="9420913" y="2956335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2BA062-A7D6-4282-8794-B0C23932C248}"/>
              </a:ext>
            </a:extLst>
          </p:cNvPr>
          <p:cNvCxnSpPr>
            <a:cxnSpLocks/>
            <a:stCxn id="24" idx="5"/>
            <a:endCxn id="37" idx="1"/>
          </p:cNvCxnSpPr>
          <p:nvPr/>
        </p:nvCxnSpPr>
        <p:spPr>
          <a:xfrm>
            <a:off x="10094297" y="3629719"/>
            <a:ext cx="399615" cy="39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16C75E7-9424-43EB-8030-BF26B8AA7D8B}"/>
              </a:ext>
            </a:extLst>
          </p:cNvPr>
          <p:cNvSpPr/>
          <p:nvPr/>
        </p:nvSpPr>
        <p:spPr>
          <a:xfrm>
            <a:off x="6102576" y="501177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8F1CE2F-FD69-49B2-9043-5C009EF55840}"/>
              </a:ext>
            </a:extLst>
          </p:cNvPr>
          <p:cNvSpPr/>
          <p:nvPr/>
        </p:nvSpPr>
        <p:spPr>
          <a:xfrm>
            <a:off x="6942187" y="501177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7890C-95CF-4E1F-8CCE-6E067E6615A0}"/>
              </a:ext>
            </a:extLst>
          </p:cNvPr>
          <p:cNvCxnSpPr>
            <a:cxnSpLocks/>
            <a:stCxn id="19" idx="3"/>
            <a:endCxn id="26" idx="0"/>
          </p:cNvCxnSpPr>
          <p:nvPr/>
        </p:nvCxnSpPr>
        <p:spPr>
          <a:xfrm flipH="1">
            <a:off x="6497036" y="4580504"/>
            <a:ext cx="122761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D3C35CC-7E68-4071-ADE0-FDF09FEF2503}"/>
              </a:ext>
            </a:extLst>
          </p:cNvPr>
          <p:cNvCxnSpPr>
            <a:cxnSpLocks/>
            <a:stCxn id="20" idx="5"/>
            <a:endCxn id="34" idx="0"/>
          </p:cNvCxnSpPr>
          <p:nvPr/>
        </p:nvCxnSpPr>
        <p:spPr>
          <a:xfrm>
            <a:off x="5470016" y="4580504"/>
            <a:ext cx="116773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84377E4-4627-4E16-B61F-D768922E162A}"/>
              </a:ext>
            </a:extLst>
          </p:cNvPr>
          <p:cNvSpPr/>
          <p:nvPr/>
        </p:nvSpPr>
        <p:spPr>
          <a:xfrm>
            <a:off x="4352718" y="501177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9A5D152-4F43-40C9-8C8C-6CDA4627BC95}"/>
              </a:ext>
            </a:extLst>
          </p:cNvPr>
          <p:cNvSpPr/>
          <p:nvPr/>
        </p:nvSpPr>
        <p:spPr>
          <a:xfrm>
            <a:off x="5192329" y="501177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BBBA52-82EA-4C1A-96F4-017CF303CB15}"/>
              </a:ext>
            </a:extLst>
          </p:cNvPr>
          <p:cNvCxnSpPr>
            <a:cxnSpLocks/>
            <a:stCxn id="20" idx="3"/>
            <a:endCxn id="33" idx="0"/>
          </p:cNvCxnSpPr>
          <p:nvPr/>
        </p:nvCxnSpPr>
        <p:spPr>
          <a:xfrm flipH="1">
            <a:off x="4747178" y="4580504"/>
            <a:ext cx="164989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2B1108-EA2C-4306-91A7-8D5FB2A0D5C7}"/>
              </a:ext>
            </a:extLst>
          </p:cNvPr>
          <p:cNvCxnSpPr>
            <a:cxnSpLocks/>
            <a:stCxn id="37" idx="5"/>
            <a:endCxn id="40" idx="0"/>
          </p:cNvCxnSpPr>
          <p:nvPr/>
        </p:nvCxnSpPr>
        <p:spPr>
          <a:xfrm>
            <a:off x="11051761" y="4580504"/>
            <a:ext cx="159001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87CB6414-ED5A-4E36-AE97-A3497F9C2A37}"/>
              </a:ext>
            </a:extLst>
          </p:cNvPr>
          <p:cNvSpPr/>
          <p:nvPr/>
        </p:nvSpPr>
        <p:spPr>
          <a:xfrm>
            <a:off x="10378377" y="3907120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929440D-4C89-4424-8A53-B849EA725589}"/>
              </a:ext>
            </a:extLst>
          </p:cNvPr>
          <p:cNvSpPr/>
          <p:nvPr/>
        </p:nvSpPr>
        <p:spPr>
          <a:xfrm>
            <a:off x="8680590" y="3907120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BF80C48-6B21-4DED-B29F-530C5AE59801}"/>
              </a:ext>
            </a:extLst>
          </p:cNvPr>
          <p:cNvSpPr/>
          <p:nvPr/>
        </p:nvSpPr>
        <p:spPr>
          <a:xfrm>
            <a:off x="9976691" y="501177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B12CE19-56A7-41A8-B4B7-38F40322FA47}"/>
              </a:ext>
            </a:extLst>
          </p:cNvPr>
          <p:cNvSpPr/>
          <p:nvPr/>
        </p:nvSpPr>
        <p:spPr>
          <a:xfrm>
            <a:off x="10816302" y="501177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6C1B84-601A-478A-B7D2-76E5DCAF701F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10371151" y="4580504"/>
            <a:ext cx="122761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CC313C-4CC5-4231-87B5-B07475445145}"/>
              </a:ext>
            </a:extLst>
          </p:cNvPr>
          <p:cNvCxnSpPr>
            <a:cxnSpLocks/>
            <a:stCxn id="38" idx="5"/>
            <a:endCxn id="44" idx="0"/>
          </p:cNvCxnSpPr>
          <p:nvPr/>
        </p:nvCxnSpPr>
        <p:spPr>
          <a:xfrm>
            <a:off x="9353974" y="4580504"/>
            <a:ext cx="116773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A8D7681-0058-4DAA-920E-B0E967E607AD}"/>
              </a:ext>
            </a:extLst>
          </p:cNvPr>
          <p:cNvSpPr/>
          <p:nvPr/>
        </p:nvSpPr>
        <p:spPr>
          <a:xfrm>
            <a:off x="8236676" y="501177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0E5E0C3-410C-4695-BB74-B5AA24069D7A}"/>
              </a:ext>
            </a:extLst>
          </p:cNvPr>
          <p:cNvSpPr/>
          <p:nvPr/>
        </p:nvSpPr>
        <p:spPr>
          <a:xfrm>
            <a:off x="9076287" y="501177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AC2716F-29DA-450A-8EE0-4107A24C83CE}"/>
              </a:ext>
            </a:extLst>
          </p:cNvPr>
          <p:cNvCxnSpPr>
            <a:cxnSpLocks/>
            <a:stCxn id="38" idx="3"/>
            <a:endCxn id="43" idx="0"/>
          </p:cNvCxnSpPr>
          <p:nvPr/>
        </p:nvCxnSpPr>
        <p:spPr>
          <a:xfrm flipH="1">
            <a:off x="8631136" y="4580504"/>
            <a:ext cx="164989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830A36-6BB4-47DD-9987-3CACB03A293C}"/>
              </a:ext>
            </a:extLst>
          </p:cNvPr>
          <p:cNvCxnSpPr>
            <a:cxnSpLocks/>
            <a:stCxn id="38" idx="7"/>
            <a:endCxn id="24" idx="3"/>
          </p:cNvCxnSpPr>
          <p:nvPr/>
        </p:nvCxnSpPr>
        <p:spPr>
          <a:xfrm flipV="1">
            <a:off x="9353974" y="3629719"/>
            <a:ext cx="182474" cy="39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D5BD3B86-7EAC-413B-B7EC-BCE8D3015395}"/>
              </a:ext>
            </a:extLst>
          </p:cNvPr>
          <p:cNvSpPr/>
          <p:nvPr/>
        </p:nvSpPr>
        <p:spPr>
          <a:xfrm>
            <a:off x="4689497" y="3798200"/>
            <a:ext cx="1006757" cy="1006757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8F174-529C-4211-AA87-B3F80E1BA479}"/>
              </a:ext>
            </a:extLst>
          </p:cNvPr>
          <p:cNvSpPr txBox="1"/>
          <p:nvPr/>
        </p:nvSpPr>
        <p:spPr>
          <a:xfrm>
            <a:off x="2695242" y="2807771"/>
            <a:ext cx="286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NIL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대체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 발생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Case2-1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CF9988-426A-46FE-B9E2-37FA2603ACCE}"/>
              </a:ext>
            </a:extLst>
          </p:cNvPr>
          <p:cNvSpPr txBox="1"/>
          <p:nvPr/>
        </p:nvSpPr>
        <p:spPr>
          <a:xfrm>
            <a:off x="267317" y="5889915"/>
            <a:ext cx="5582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노드만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만든다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 블랙을 부모에게 전달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1F2435-6BCF-4AE0-86FE-71712C82753B}"/>
              </a:ext>
            </a:extLst>
          </p:cNvPr>
          <p:cNvSpPr txBox="1"/>
          <p:nvPr/>
        </p:nvSpPr>
        <p:spPr>
          <a:xfrm>
            <a:off x="5297585" y="245802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블랙 속성 전달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FCBD907-5B9B-4642-8351-3ADC6FE3012E}"/>
              </a:ext>
            </a:extLst>
          </p:cNvPr>
          <p:cNvCxnSpPr>
            <a:cxnSpLocks/>
            <a:stCxn id="20" idx="6"/>
            <a:endCxn id="23" idx="4"/>
          </p:cNvCxnSpPr>
          <p:nvPr/>
        </p:nvCxnSpPr>
        <p:spPr>
          <a:xfrm flipV="1">
            <a:off x="5585551" y="3629719"/>
            <a:ext cx="505163" cy="671861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0ADCF2B7-1578-434A-88B5-C1F453254035}"/>
              </a:ext>
            </a:extLst>
          </p:cNvPr>
          <p:cNvSpPr/>
          <p:nvPr/>
        </p:nvSpPr>
        <p:spPr>
          <a:xfrm rot="20258257">
            <a:off x="5209711" y="1992271"/>
            <a:ext cx="3597678" cy="15474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9B35E6-04B0-4506-93CF-C9357D4E2CC7}"/>
              </a:ext>
            </a:extLst>
          </p:cNvPr>
          <p:cNvSpPr txBox="1"/>
          <p:nvPr/>
        </p:nvSpPr>
        <p:spPr>
          <a:xfrm>
            <a:off x="8796125" y="1994928"/>
            <a:ext cx="284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2-1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 발생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762493-A163-4297-8E56-2B3B96571E34}"/>
              </a:ext>
            </a:extLst>
          </p:cNvPr>
          <p:cNvSpPr txBox="1"/>
          <p:nvPr/>
        </p:nvSpPr>
        <p:spPr>
          <a:xfrm>
            <a:off x="1004923" y="182840"/>
            <a:ext cx="1095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Black Case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339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03255 -0.1601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8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03711 -0.158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79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34" grpId="0" animBg="1"/>
      <p:bldP spid="47" grpId="0" animBg="1"/>
      <p:bldP spid="48" grpId="0"/>
      <p:bldP spid="52" grpId="0"/>
      <p:bldP spid="128" grpId="0" animBg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12DF0-DE9E-4AAD-8262-90DD3CB17BFE}"/>
              </a:ext>
            </a:extLst>
          </p:cNvPr>
          <p:cNvSpPr txBox="1"/>
          <p:nvPr/>
        </p:nvSpPr>
        <p:spPr>
          <a:xfrm>
            <a:off x="547723" y="1207442"/>
            <a:ext cx="1129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2 - 1 :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 형제가 블랙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자식이 모두 블랙인 경우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714C3F-F891-4875-B4FC-8B74F838D1C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5320604" y="4580503"/>
            <a:ext cx="159001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E4288CE-15E3-4459-BCEA-A2818D468441}"/>
              </a:ext>
            </a:extLst>
          </p:cNvPr>
          <p:cNvSpPr/>
          <p:nvPr/>
        </p:nvSpPr>
        <p:spPr>
          <a:xfrm>
            <a:off x="5701540" y="1985823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2A4FC71-5A2F-4047-8BE4-2E8CDC2480A3}"/>
              </a:ext>
            </a:extLst>
          </p:cNvPr>
          <p:cNvCxnSpPr>
            <a:cxnSpLocks/>
            <a:stCxn id="16" idx="3"/>
            <a:endCxn id="23" idx="7"/>
          </p:cNvCxnSpPr>
          <p:nvPr/>
        </p:nvCxnSpPr>
        <p:spPr>
          <a:xfrm flipH="1">
            <a:off x="4512596" y="2659207"/>
            <a:ext cx="1304479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228D50-D544-46A8-B570-77D2F321A49F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6374924" y="2659207"/>
            <a:ext cx="1304482" cy="412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3A79AD3-927C-46CA-B209-69F748820B1F}"/>
              </a:ext>
            </a:extLst>
          </p:cNvPr>
          <p:cNvSpPr/>
          <p:nvPr/>
        </p:nvSpPr>
        <p:spPr>
          <a:xfrm>
            <a:off x="4647220" y="3907119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0505D0-54B5-4C7E-9459-818378005656}"/>
              </a:ext>
            </a:extLst>
          </p:cNvPr>
          <p:cNvSpPr/>
          <p:nvPr/>
        </p:nvSpPr>
        <p:spPr>
          <a:xfrm>
            <a:off x="2939590" y="3907119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61399A-D71F-4078-87F3-FB272EA0F447}"/>
              </a:ext>
            </a:extLst>
          </p:cNvPr>
          <p:cNvCxnSpPr>
            <a:cxnSpLocks/>
            <a:stCxn id="23" idx="3"/>
            <a:endCxn id="20" idx="7"/>
          </p:cNvCxnSpPr>
          <p:nvPr/>
        </p:nvCxnSpPr>
        <p:spPr>
          <a:xfrm flipH="1">
            <a:off x="3612974" y="3514183"/>
            <a:ext cx="341773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4D0642-936B-47F9-BB4C-1F088003CC69}"/>
              </a:ext>
            </a:extLst>
          </p:cNvPr>
          <p:cNvCxnSpPr>
            <a:cxnSpLocks/>
            <a:stCxn id="23" idx="5"/>
            <a:endCxn id="19" idx="1"/>
          </p:cNvCxnSpPr>
          <p:nvPr/>
        </p:nvCxnSpPr>
        <p:spPr>
          <a:xfrm>
            <a:off x="4512596" y="3514183"/>
            <a:ext cx="250159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170478F-79CB-443C-B71E-90CC78F3E086}"/>
              </a:ext>
            </a:extLst>
          </p:cNvPr>
          <p:cNvSpPr/>
          <p:nvPr/>
        </p:nvSpPr>
        <p:spPr>
          <a:xfrm>
            <a:off x="3839212" y="2840799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B44C81-E3D3-4B99-A63D-6A70DAD65137}"/>
              </a:ext>
            </a:extLst>
          </p:cNvPr>
          <p:cNvSpPr/>
          <p:nvPr/>
        </p:nvSpPr>
        <p:spPr>
          <a:xfrm>
            <a:off x="7563871" y="2956334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2BA062-A7D6-4282-8794-B0C23932C248}"/>
              </a:ext>
            </a:extLst>
          </p:cNvPr>
          <p:cNvCxnSpPr>
            <a:cxnSpLocks/>
            <a:stCxn id="24" idx="5"/>
            <a:endCxn id="37" idx="1"/>
          </p:cNvCxnSpPr>
          <p:nvPr/>
        </p:nvCxnSpPr>
        <p:spPr>
          <a:xfrm>
            <a:off x="8237255" y="3629718"/>
            <a:ext cx="399615" cy="39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16C75E7-9424-43EB-8030-BF26B8AA7D8B}"/>
              </a:ext>
            </a:extLst>
          </p:cNvPr>
          <p:cNvSpPr/>
          <p:nvPr/>
        </p:nvSpPr>
        <p:spPr>
          <a:xfrm>
            <a:off x="4245534" y="501177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8F1CE2F-FD69-49B2-9043-5C009EF55840}"/>
              </a:ext>
            </a:extLst>
          </p:cNvPr>
          <p:cNvSpPr/>
          <p:nvPr/>
        </p:nvSpPr>
        <p:spPr>
          <a:xfrm>
            <a:off x="5085145" y="501177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7890C-95CF-4E1F-8CCE-6E067E6615A0}"/>
              </a:ext>
            </a:extLst>
          </p:cNvPr>
          <p:cNvCxnSpPr>
            <a:cxnSpLocks/>
            <a:stCxn id="19" idx="3"/>
            <a:endCxn id="26" idx="0"/>
          </p:cNvCxnSpPr>
          <p:nvPr/>
        </p:nvCxnSpPr>
        <p:spPr>
          <a:xfrm flipH="1">
            <a:off x="4639994" y="4580503"/>
            <a:ext cx="122761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2B1108-EA2C-4306-91A7-8D5FB2A0D5C7}"/>
              </a:ext>
            </a:extLst>
          </p:cNvPr>
          <p:cNvCxnSpPr>
            <a:cxnSpLocks/>
            <a:stCxn id="37" idx="5"/>
            <a:endCxn id="40" idx="0"/>
          </p:cNvCxnSpPr>
          <p:nvPr/>
        </p:nvCxnSpPr>
        <p:spPr>
          <a:xfrm>
            <a:off x="9194719" y="4580503"/>
            <a:ext cx="159001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87CB6414-ED5A-4E36-AE97-A3497F9C2A37}"/>
              </a:ext>
            </a:extLst>
          </p:cNvPr>
          <p:cNvSpPr/>
          <p:nvPr/>
        </p:nvSpPr>
        <p:spPr>
          <a:xfrm>
            <a:off x="8521335" y="3907119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929440D-4C89-4424-8A53-B849EA725589}"/>
              </a:ext>
            </a:extLst>
          </p:cNvPr>
          <p:cNvSpPr/>
          <p:nvPr/>
        </p:nvSpPr>
        <p:spPr>
          <a:xfrm>
            <a:off x="6823548" y="3907119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BF80C48-6B21-4DED-B29F-530C5AE59801}"/>
              </a:ext>
            </a:extLst>
          </p:cNvPr>
          <p:cNvSpPr/>
          <p:nvPr/>
        </p:nvSpPr>
        <p:spPr>
          <a:xfrm>
            <a:off x="8119649" y="501177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B12CE19-56A7-41A8-B4B7-38F40322FA47}"/>
              </a:ext>
            </a:extLst>
          </p:cNvPr>
          <p:cNvSpPr/>
          <p:nvPr/>
        </p:nvSpPr>
        <p:spPr>
          <a:xfrm>
            <a:off x="8959260" y="501177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6C1B84-601A-478A-B7D2-76E5DCAF701F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8514109" y="4580503"/>
            <a:ext cx="122761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CC313C-4CC5-4231-87B5-B07475445145}"/>
              </a:ext>
            </a:extLst>
          </p:cNvPr>
          <p:cNvCxnSpPr>
            <a:cxnSpLocks/>
            <a:stCxn id="38" idx="5"/>
            <a:endCxn id="44" idx="0"/>
          </p:cNvCxnSpPr>
          <p:nvPr/>
        </p:nvCxnSpPr>
        <p:spPr>
          <a:xfrm>
            <a:off x="7496932" y="4580503"/>
            <a:ext cx="116773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A8D7681-0058-4DAA-920E-B0E967E607AD}"/>
              </a:ext>
            </a:extLst>
          </p:cNvPr>
          <p:cNvSpPr/>
          <p:nvPr/>
        </p:nvSpPr>
        <p:spPr>
          <a:xfrm>
            <a:off x="6379634" y="501177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0E5E0C3-410C-4695-BB74-B5AA24069D7A}"/>
              </a:ext>
            </a:extLst>
          </p:cNvPr>
          <p:cNvSpPr/>
          <p:nvPr/>
        </p:nvSpPr>
        <p:spPr>
          <a:xfrm>
            <a:off x="7219245" y="501177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AC2716F-29DA-450A-8EE0-4107A24C83CE}"/>
              </a:ext>
            </a:extLst>
          </p:cNvPr>
          <p:cNvCxnSpPr>
            <a:cxnSpLocks/>
            <a:stCxn id="38" idx="3"/>
            <a:endCxn id="43" idx="0"/>
          </p:cNvCxnSpPr>
          <p:nvPr/>
        </p:nvCxnSpPr>
        <p:spPr>
          <a:xfrm flipH="1">
            <a:off x="6774094" y="4580503"/>
            <a:ext cx="164989" cy="431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830A36-6BB4-47DD-9987-3CACB03A293C}"/>
              </a:ext>
            </a:extLst>
          </p:cNvPr>
          <p:cNvCxnSpPr>
            <a:cxnSpLocks/>
            <a:stCxn id="38" idx="7"/>
            <a:endCxn id="24" idx="3"/>
          </p:cNvCxnSpPr>
          <p:nvPr/>
        </p:nvCxnSpPr>
        <p:spPr>
          <a:xfrm flipV="1">
            <a:off x="7496932" y="3629718"/>
            <a:ext cx="182474" cy="39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89B35E6-04B0-4506-93CF-C9357D4E2CC7}"/>
              </a:ext>
            </a:extLst>
          </p:cNvPr>
          <p:cNvSpPr txBox="1"/>
          <p:nvPr/>
        </p:nvSpPr>
        <p:spPr>
          <a:xfrm>
            <a:off x="6939083" y="1994927"/>
            <a:ext cx="4900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노드에게 블랙 속성을 전달하는 과정 중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 부모 노드가 루트 노드가 되면 반복 종료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FDD62E-0891-4906-A8A8-0A1300BD9070}"/>
              </a:ext>
            </a:extLst>
          </p:cNvPr>
          <p:cNvSpPr txBox="1"/>
          <p:nvPr/>
        </p:nvSpPr>
        <p:spPr>
          <a:xfrm>
            <a:off x="267317" y="5889915"/>
            <a:ext cx="5582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노드만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만든다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 블랙을 부모에게 전달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0F965D-80B0-4D0B-B70D-4A8D34332DF5}"/>
              </a:ext>
            </a:extLst>
          </p:cNvPr>
          <p:cNvSpPr txBox="1"/>
          <p:nvPr/>
        </p:nvSpPr>
        <p:spPr>
          <a:xfrm>
            <a:off x="1004923" y="182840"/>
            <a:ext cx="1095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Black Case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46642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12DF0-DE9E-4AAD-8262-90DD3CB17BFE}"/>
              </a:ext>
            </a:extLst>
          </p:cNvPr>
          <p:cNvSpPr txBox="1"/>
          <p:nvPr/>
        </p:nvSpPr>
        <p:spPr>
          <a:xfrm>
            <a:off x="547723" y="1207442"/>
            <a:ext cx="1129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2 - 2 :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 형제가 블랙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노드의 왼쪽 자식이 </a:t>
            </a:r>
            <a:r>
              <a:rPr lang="ko-KR" altLang="en-US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endParaRPr lang="en-US" altLang="ko-KR" sz="24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CF9988-426A-46FE-B9E2-37FA2603ACCE}"/>
              </a:ext>
            </a:extLst>
          </p:cNvPr>
          <p:cNvSpPr txBox="1"/>
          <p:nvPr/>
        </p:nvSpPr>
        <p:spPr>
          <a:xfrm>
            <a:off x="234600" y="5616187"/>
            <a:ext cx="544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노드를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변경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노드의 왼쪽 자식 블랙으로 변경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 기준으로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Right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468C01-25A6-4EE5-983C-38E9139EFED3}"/>
              </a:ext>
            </a:extLst>
          </p:cNvPr>
          <p:cNvSpPr/>
          <p:nvPr/>
        </p:nvSpPr>
        <p:spPr>
          <a:xfrm>
            <a:off x="7450984" y="1659346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2DD5F5-CDD3-400B-95BC-3EBA335FBB97}"/>
              </a:ext>
            </a:extLst>
          </p:cNvPr>
          <p:cNvCxnSpPr>
            <a:cxnSpLocks/>
            <a:stCxn id="33" idx="3"/>
            <a:endCxn id="74" idx="7"/>
          </p:cNvCxnSpPr>
          <p:nvPr/>
        </p:nvCxnSpPr>
        <p:spPr>
          <a:xfrm flipH="1">
            <a:off x="5829572" y="2234115"/>
            <a:ext cx="1720027" cy="161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4A8617-AE58-49EB-A54A-E047A5827FF9}"/>
              </a:ext>
            </a:extLst>
          </p:cNvPr>
          <p:cNvCxnSpPr>
            <a:cxnSpLocks/>
            <a:stCxn id="33" idx="5"/>
            <a:endCxn id="75" idx="1"/>
          </p:cNvCxnSpPr>
          <p:nvPr/>
        </p:nvCxnSpPr>
        <p:spPr>
          <a:xfrm>
            <a:off x="8025753" y="2234115"/>
            <a:ext cx="1720027" cy="161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A109E8A3-E6D0-4057-9434-777D2E788132}"/>
              </a:ext>
            </a:extLst>
          </p:cNvPr>
          <p:cNvSpPr/>
          <p:nvPr/>
        </p:nvSpPr>
        <p:spPr>
          <a:xfrm>
            <a:off x="5254803" y="2297325"/>
            <a:ext cx="673384" cy="67338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24D1A89-2D81-4530-B4F8-4B5410FD4670}"/>
              </a:ext>
            </a:extLst>
          </p:cNvPr>
          <p:cNvSpPr/>
          <p:nvPr/>
        </p:nvSpPr>
        <p:spPr>
          <a:xfrm>
            <a:off x="9647165" y="2297325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BAF2988-A63C-48FD-8C88-60B79698A1C5}"/>
              </a:ext>
            </a:extLst>
          </p:cNvPr>
          <p:cNvCxnSpPr>
            <a:cxnSpLocks/>
            <a:stCxn id="74" idx="3"/>
            <a:endCxn id="172" idx="7"/>
          </p:cNvCxnSpPr>
          <p:nvPr/>
        </p:nvCxnSpPr>
        <p:spPr>
          <a:xfrm flipH="1">
            <a:off x="4824946" y="2872094"/>
            <a:ext cx="528472" cy="357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E29CB15-20C4-4C7E-B5A7-0301BF1F5B54}"/>
              </a:ext>
            </a:extLst>
          </p:cNvPr>
          <p:cNvCxnSpPr>
            <a:cxnSpLocks/>
            <a:stCxn id="74" idx="5"/>
            <a:endCxn id="85" idx="1"/>
          </p:cNvCxnSpPr>
          <p:nvPr/>
        </p:nvCxnSpPr>
        <p:spPr>
          <a:xfrm>
            <a:off x="5829572" y="2872094"/>
            <a:ext cx="655257" cy="357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BBB5530-9268-4749-9C31-1FEC9317D6BA}"/>
              </a:ext>
            </a:extLst>
          </p:cNvPr>
          <p:cNvCxnSpPr>
            <a:cxnSpLocks/>
            <a:stCxn id="75" idx="3"/>
            <a:endCxn id="157" idx="7"/>
          </p:cNvCxnSpPr>
          <p:nvPr/>
        </p:nvCxnSpPr>
        <p:spPr>
          <a:xfrm flipH="1">
            <a:off x="9186442" y="2872094"/>
            <a:ext cx="559338" cy="357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FF07415B-0C74-4AC3-9A6B-7299A6ACCB0A}"/>
              </a:ext>
            </a:extLst>
          </p:cNvPr>
          <p:cNvSpPr/>
          <p:nvPr/>
        </p:nvSpPr>
        <p:spPr>
          <a:xfrm>
            <a:off x="6386214" y="3131177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D5DDDE6-4C59-49FE-871E-46CD2DEB3E8B}"/>
              </a:ext>
            </a:extLst>
          </p:cNvPr>
          <p:cNvSpPr/>
          <p:nvPr/>
        </p:nvSpPr>
        <p:spPr>
          <a:xfrm>
            <a:off x="6016201" y="3918572"/>
            <a:ext cx="673384" cy="67338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EEFF58D-0185-4A37-AFBA-F761A01E97F2}"/>
              </a:ext>
            </a:extLst>
          </p:cNvPr>
          <p:cNvSpPr/>
          <p:nvPr/>
        </p:nvSpPr>
        <p:spPr>
          <a:xfrm>
            <a:off x="6748322" y="3918572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12A8811-EE68-4D6D-9F7E-6401528A1863}"/>
              </a:ext>
            </a:extLst>
          </p:cNvPr>
          <p:cNvCxnSpPr>
            <a:cxnSpLocks/>
            <a:stCxn id="86" idx="0"/>
            <a:endCxn id="85" idx="3"/>
          </p:cNvCxnSpPr>
          <p:nvPr/>
        </p:nvCxnSpPr>
        <p:spPr>
          <a:xfrm flipV="1">
            <a:off x="6352893" y="3705946"/>
            <a:ext cx="131936" cy="2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CCF62CE-A81B-4C42-870D-3B00EA10DDE4}"/>
              </a:ext>
            </a:extLst>
          </p:cNvPr>
          <p:cNvCxnSpPr>
            <a:cxnSpLocks/>
            <a:stCxn id="85" idx="5"/>
            <a:endCxn id="87" idx="0"/>
          </p:cNvCxnSpPr>
          <p:nvPr/>
        </p:nvCxnSpPr>
        <p:spPr>
          <a:xfrm>
            <a:off x="6960983" y="3705946"/>
            <a:ext cx="124031" cy="2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D34EF95-1BBC-453C-8302-04A1179DCA25}"/>
              </a:ext>
            </a:extLst>
          </p:cNvPr>
          <p:cNvCxnSpPr>
            <a:cxnSpLocks/>
            <a:stCxn id="75" idx="5"/>
            <a:endCxn id="163" idx="1"/>
          </p:cNvCxnSpPr>
          <p:nvPr/>
        </p:nvCxnSpPr>
        <p:spPr>
          <a:xfrm>
            <a:off x="10221934" y="2872094"/>
            <a:ext cx="567243" cy="357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5B5C9357-B75C-4AB7-AF90-B05F1EE00569}"/>
              </a:ext>
            </a:extLst>
          </p:cNvPr>
          <p:cNvSpPr/>
          <p:nvPr/>
        </p:nvSpPr>
        <p:spPr>
          <a:xfrm>
            <a:off x="8611673" y="3131177"/>
            <a:ext cx="673384" cy="67338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B28DD2E-AB20-480E-BC3A-03982097F120}"/>
              </a:ext>
            </a:extLst>
          </p:cNvPr>
          <p:cNvSpPr/>
          <p:nvPr/>
        </p:nvSpPr>
        <p:spPr>
          <a:xfrm>
            <a:off x="8241660" y="3918572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B244158-6F5C-47D6-ADE9-93BB4A2626E4}"/>
              </a:ext>
            </a:extLst>
          </p:cNvPr>
          <p:cNvSpPr/>
          <p:nvPr/>
        </p:nvSpPr>
        <p:spPr>
          <a:xfrm>
            <a:off x="8973781" y="3918572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A9D03E6-25FE-41F2-957F-BD501FD8CF19}"/>
              </a:ext>
            </a:extLst>
          </p:cNvPr>
          <p:cNvCxnSpPr>
            <a:cxnSpLocks/>
            <a:stCxn id="158" idx="0"/>
            <a:endCxn id="157" idx="3"/>
          </p:cNvCxnSpPr>
          <p:nvPr/>
        </p:nvCxnSpPr>
        <p:spPr>
          <a:xfrm flipV="1">
            <a:off x="8578352" y="3705946"/>
            <a:ext cx="131936" cy="2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FD2385-4B77-4F05-811D-DDBFE06638DA}"/>
              </a:ext>
            </a:extLst>
          </p:cNvPr>
          <p:cNvCxnSpPr>
            <a:cxnSpLocks/>
            <a:stCxn id="157" idx="5"/>
            <a:endCxn id="159" idx="0"/>
          </p:cNvCxnSpPr>
          <p:nvPr/>
        </p:nvCxnSpPr>
        <p:spPr>
          <a:xfrm>
            <a:off x="9186442" y="3705946"/>
            <a:ext cx="124031" cy="2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>
            <a:extLst>
              <a:ext uri="{FF2B5EF4-FFF2-40B4-BE49-F238E27FC236}">
                <a16:creationId xmlns:a16="http://schemas.microsoft.com/office/drawing/2014/main" id="{18459F4B-9CB1-439E-9B02-26A60833431F}"/>
              </a:ext>
            </a:extLst>
          </p:cNvPr>
          <p:cNvSpPr/>
          <p:nvPr/>
        </p:nvSpPr>
        <p:spPr>
          <a:xfrm>
            <a:off x="10690562" y="3131177"/>
            <a:ext cx="673384" cy="67338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6512B59-1472-4C7D-A2CE-6CEE5C6B4B41}"/>
              </a:ext>
            </a:extLst>
          </p:cNvPr>
          <p:cNvSpPr/>
          <p:nvPr/>
        </p:nvSpPr>
        <p:spPr>
          <a:xfrm>
            <a:off x="10320549" y="3918572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C364EA6-A3BA-4066-A5E9-4D12A659444C}"/>
              </a:ext>
            </a:extLst>
          </p:cNvPr>
          <p:cNvSpPr/>
          <p:nvPr/>
        </p:nvSpPr>
        <p:spPr>
          <a:xfrm>
            <a:off x="11052670" y="3918572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E772AD7D-E097-4216-A746-97358F07AC26}"/>
              </a:ext>
            </a:extLst>
          </p:cNvPr>
          <p:cNvCxnSpPr>
            <a:cxnSpLocks/>
            <a:stCxn id="164" idx="0"/>
            <a:endCxn id="163" idx="3"/>
          </p:cNvCxnSpPr>
          <p:nvPr/>
        </p:nvCxnSpPr>
        <p:spPr>
          <a:xfrm flipV="1">
            <a:off x="10657241" y="3705946"/>
            <a:ext cx="131936" cy="2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B0CA4CA-4FCB-4CAF-AC9D-5351EE03BC87}"/>
              </a:ext>
            </a:extLst>
          </p:cNvPr>
          <p:cNvCxnSpPr>
            <a:cxnSpLocks/>
            <a:stCxn id="163" idx="5"/>
            <a:endCxn id="165" idx="0"/>
          </p:cNvCxnSpPr>
          <p:nvPr/>
        </p:nvCxnSpPr>
        <p:spPr>
          <a:xfrm>
            <a:off x="11265331" y="3705946"/>
            <a:ext cx="124031" cy="2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8483BF47-5D43-43F4-9EE7-6EE507C60090}"/>
              </a:ext>
            </a:extLst>
          </p:cNvPr>
          <p:cNvSpPr/>
          <p:nvPr/>
        </p:nvSpPr>
        <p:spPr>
          <a:xfrm>
            <a:off x="4250177" y="3131177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6617604-0662-4F44-9A29-D67AD7C18A0A}"/>
              </a:ext>
            </a:extLst>
          </p:cNvPr>
          <p:cNvSpPr/>
          <p:nvPr/>
        </p:nvSpPr>
        <p:spPr>
          <a:xfrm>
            <a:off x="3880164" y="3918572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90F2461-5EB7-414B-ACCB-31E946ED4CCE}"/>
              </a:ext>
            </a:extLst>
          </p:cNvPr>
          <p:cNvSpPr/>
          <p:nvPr/>
        </p:nvSpPr>
        <p:spPr>
          <a:xfrm>
            <a:off x="4612285" y="3918572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066E3034-D8EB-4124-A2F5-7833A64BA784}"/>
              </a:ext>
            </a:extLst>
          </p:cNvPr>
          <p:cNvCxnSpPr>
            <a:cxnSpLocks/>
            <a:stCxn id="173" idx="0"/>
            <a:endCxn id="172" idx="3"/>
          </p:cNvCxnSpPr>
          <p:nvPr/>
        </p:nvCxnSpPr>
        <p:spPr>
          <a:xfrm flipV="1">
            <a:off x="4216856" y="3705946"/>
            <a:ext cx="131936" cy="2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F4516FC2-88BE-4E0B-9EAD-DDA72DE6F09F}"/>
              </a:ext>
            </a:extLst>
          </p:cNvPr>
          <p:cNvCxnSpPr>
            <a:cxnSpLocks/>
            <a:stCxn id="172" idx="5"/>
            <a:endCxn id="174" idx="0"/>
          </p:cNvCxnSpPr>
          <p:nvPr/>
        </p:nvCxnSpPr>
        <p:spPr>
          <a:xfrm>
            <a:off x="4824946" y="3705946"/>
            <a:ext cx="124031" cy="212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>
            <a:extLst>
              <a:ext uri="{FF2B5EF4-FFF2-40B4-BE49-F238E27FC236}">
                <a16:creationId xmlns:a16="http://schemas.microsoft.com/office/drawing/2014/main" id="{DDC8848B-6C1B-4A3F-A0EF-8A75788879D0}"/>
              </a:ext>
            </a:extLst>
          </p:cNvPr>
          <p:cNvSpPr/>
          <p:nvPr/>
        </p:nvSpPr>
        <p:spPr>
          <a:xfrm>
            <a:off x="5675910" y="4628847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CCDB922-AEDE-47C9-99B8-B2831B1DB283}"/>
              </a:ext>
            </a:extLst>
          </p:cNvPr>
          <p:cNvSpPr/>
          <p:nvPr/>
        </p:nvSpPr>
        <p:spPr>
          <a:xfrm>
            <a:off x="6418861" y="4628846"/>
            <a:ext cx="673384" cy="67338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NIL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CAABC18-D2C6-455B-89A9-CBE1B0A7F067}"/>
              </a:ext>
            </a:extLst>
          </p:cNvPr>
          <p:cNvCxnSpPr>
            <a:cxnSpLocks/>
            <a:stCxn id="178" idx="0"/>
            <a:endCxn id="86" idx="3"/>
          </p:cNvCxnSpPr>
          <p:nvPr/>
        </p:nvCxnSpPr>
        <p:spPr>
          <a:xfrm flipV="1">
            <a:off x="6012602" y="4493341"/>
            <a:ext cx="102214" cy="135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58744E1-C824-4221-BAE7-DDD26C583FA1}"/>
              </a:ext>
            </a:extLst>
          </p:cNvPr>
          <p:cNvCxnSpPr>
            <a:cxnSpLocks/>
            <a:stCxn id="86" idx="5"/>
            <a:endCxn id="179" idx="0"/>
          </p:cNvCxnSpPr>
          <p:nvPr/>
        </p:nvCxnSpPr>
        <p:spPr>
          <a:xfrm>
            <a:off x="6590970" y="4493341"/>
            <a:ext cx="164583" cy="135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>
            <a:extLst>
              <a:ext uri="{FF2B5EF4-FFF2-40B4-BE49-F238E27FC236}">
                <a16:creationId xmlns:a16="http://schemas.microsoft.com/office/drawing/2014/main" id="{89053601-39D4-4D77-9844-84F010EFD403}"/>
              </a:ext>
            </a:extLst>
          </p:cNvPr>
          <p:cNvSpPr/>
          <p:nvPr/>
        </p:nvSpPr>
        <p:spPr>
          <a:xfrm>
            <a:off x="4117476" y="3000640"/>
            <a:ext cx="917932" cy="91793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2B2C26B8-8F94-44EE-BBBD-059006EAB581}"/>
              </a:ext>
            </a:extLst>
          </p:cNvPr>
          <p:cNvCxnSpPr>
            <a:cxnSpLocks/>
            <a:stCxn id="87" idx="3"/>
            <a:endCxn id="179" idx="0"/>
          </p:cNvCxnSpPr>
          <p:nvPr/>
        </p:nvCxnSpPr>
        <p:spPr>
          <a:xfrm flipH="1">
            <a:off x="6755553" y="4493341"/>
            <a:ext cx="91384" cy="135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4E4CAAC-4E89-4759-A21C-3AFB80FEBDB8}"/>
              </a:ext>
            </a:extLst>
          </p:cNvPr>
          <p:cNvCxnSpPr>
            <a:cxnSpLocks/>
          </p:cNvCxnSpPr>
          <p:nvPr/>
        </p:nvCxnSpPr>
        <p:spPr>
          <a:xfrm>
            <a:off x="7278691" y="4519718"/>
            <a:ext cx="126184" cy="144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BECECC8-EB26-4898-9FE5-AA335818E9FC}"/>
              </a:ext>
            </a:extLst>
          </p:cNvPr>
          <p:cNvSpPr txBox="1"/>
          <p:nvPr/>
        </p:nvSpPr>
        <p:spPr>
          <a:xfrm>
            <a:off x="5266227" y="3541756"/>
            <a:ext cx="1100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자식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Red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</a:t>
            </a: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Black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D0DCAA1-8895-42A8-A935-E252F2FEDA86}"/>
              </a:ext>
            </a:extLst>
          </p:cNvPr>
          <p:cNvSpPr txBox="1"/>
          <p:nvPr/>
        </p:nvSpPr>
        <p:spPr>
          <a:xfrm>
            <a:off x="7104594" y="2888063"/>
            <a:ext cx="113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Black-&gt;</a:t>
            </a:r>
            <a:b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Red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FA5D450-CC45-41D1-806D-CA536DBDC27D}"/>
              </a:ext>
            </a:extLst>
          </p:cNvPr>
          <p:cNvGrpSpPr/>
          <p:nvPr/>
        </p:nvGrpSpPr>
        <p:grpSpPr>
          <a:xfrm>
            <a:off x="5965892" y="5380894"/>
            <a:ext cx="1779096" cy="524988"/>
            <a:chOff x="5031172" y="5380894"/>
            <a:chExt cx="1779096" cy="524988"/>
          </a:xfrm>
        </p:grpSpPr>
        <p:pic>
          <p:nvPicPr>
            <p:cNvPr id="202" name="그래픽 201" descr="새로 고침">
              <a:extLst>
                <a:ext uri="{FF2B5EF4-FFF2-40B4-BE49-F238E27FC236}">
                  <a16:creationId xmlns:a16="http://schemas.microsoft.com/office/drawing/2014/main" id="{9384F6F7-DB35-44B2-A8B9-AA431418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1172" y="5380894"/>
              <a:ext cx="524988" cy="524988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B0CCEBB-0820-411D-803F-E2C90C58D3EA}"/>
                </a:ext>
              </a:extLst>
            </p:cNvPr>
            <p:cNvSpPr txBox="1"/>
            <p:nvPr/>
          </p:nvSpPr>
          <p:spPr>
            <a:xfrm>
              <a:off x="5461742" y="5431521"/>
              <a:ext cx="134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Right </a:t>
              </a: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회전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62A202F6-1F87-4FFB-9464-144821BCFBAE}"/>
              </a:ext>
            </a:extLst>
          </p:cNvPr>
          <p:cNvSpPr txBox="1"/>
          <p:nvPr/>
        </p:nvSpPr>
        <p:spPr>
          <a:xfrm>
            <a:off x="1004923" y="182840"/>
            <a:ext cx="1095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Black Case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9933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3021 -0.1127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564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2995 -0.1120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-560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02969 0.1148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03034 -0.114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02786 -0.103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-51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3971 0.0981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172" grpId="0" animBg="1"/>
      <p:bldP spid="173" grpId="0" animBg="1"/>
      <p:bldP spid="174" grpId="0" animBg="1"/>
      <p:bldP spid="178" grpId="0" animBg="1"/>
      <p:bldP spid="193" grpId="0" animBg="1"/>
      <p:bldP spid="200" grpId="0"/>
      <p:bldP spid="2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B06C61AE-AB47-45F2-9C11-55B52EDB9F97}"/>
              </a:ext>
            </a:extLst>
          </p:cNvPr>
          <p:cNvSpPr/>
          <p:nvPr/>
        </p:nvSpPr>
        <p:spPr>
          <a:xfrm>
            <a:off x="5041680" y="3590403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CF9988-426A-46FE-B9E2-37FA2603ACCE}"/>
              </a:ext>
            </a:extLst>
          </p:cNvPr>
          <p:cNvSpPr txBox="1"/>
          <p:nvPr/>
        </p:nvSpPr>
        <p:spPr>
          <a:xfrm>
            <a:off x="234601" y="5627234"/>
            <a:ext cx="7558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노드의 색을 형제 노드에게 넘긴다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노드와 형제 노드의 오른쪽 자식을 블랙으로 칠한다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 기준으로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Left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회전을 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12DF0-DE9E-4AAD-8262-90DD3CB17BFE}"/>
              </a:ext>
            </a:extLst>
          </p:cNvPr>
          <p:cNvSpPr txBox="1"/>
          <p:nvPr/>
        </p:nvSpPr>
        <p:spPr>
          <a:xfrm>
            <a:off x="547723" y="1207442"/>
            <a:ext cx="1129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2 - 3 :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블랙 노드의 형제가 블랙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노드의 오른쪽 자식이 </a:t>
            </a:r>
            <a:r>
              <a:rPr lang="ko-KR" altLang="en-US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endParaRPr lang="en-US" altLang="ko-KR" sz="24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EEEF3FE-C988-4F11-8865-3AF8139AF3B0}"/>
              </a:ext>
            </a:extLst>
          </p:cNvPr>
          <p:cNvSpPr/>
          <p:nvPr/>
        </p:nvSpPr>
        <p:spPr>
          <a:xfrm>
            <a:off x="6096000" y="1669107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B5EF1D6-F8A6-4841-9784-8ADF4A09101F}"/>
              </a:ext>
            </a:extLst>
          </p:cNvPr>
          <p:cNvCxnSpPr>
            <a:cxnSpLocks/>
            <a:stCxn id="48" idx="3"/>
            <a:endCxn id="56" idx="7"/>
          </p:cNvCxnSpPr>
          <p:nvPr/>
        </p:nvCxnSpPr>
        <p:spPr>
          <a:xfrm flipH="1">
            <a:off x="4907056" y="2342491"/>
            <a:ext cx="1304479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300CDD2-2E8B-4E04-AD91-090863B19EFD}"/>
              </a:ext>
            </a:extLst>
          </p:cNvPr>
          <p:cNvCxnSpPr>
            <a:cxnSpLocks/>
            <a:stCxn id="48" idx="5"/>
            <a:endCxn id="57" idx="1"/>
          </p:cNvCxnSpPr>
          <p:nvPr/>
        </p:nvCxnSpPr>
        <p:spPr>
          <a:xfrm>
            <a:off x="6769384" y="2342491"/>
            <a:ext cx="1304482" cy="412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D22EFF7-4930-4216-A5FA-292AE124E143}"/>
              </a:ext>
            </a:extLst>
          </p:cNvPr>
          <p:cNvSpPr/>
          <p:nvPr/>
        </p:nvSpPr>
        <p:spPr>
          <a:xfrm>
            <a:off x="3334050" y="3590403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6EF44B4-7BE3-46C6-BD4E-4011B0EE3617}"/>
              </a:ext>
            </a:extLst>
          </p:cNvPr>
          <p:cNvCxnSpPr>
            <a:cxnSpLocks/>
            <a:stCxn id="56" idx="3"/>
            <a:endCxn id="53" idx="7"/>
          </p:cNvCxnSpPr>
          <p:nvPr/>
        </p:nvCxnSpPr>
        <p:spPr>
          <a:xfrm flipH="1">
            <a:off x="4007434" y="3197467"/>
            <a:ext cx="341773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E7D83B9-263F-41D9-A3AC-15036E1EFEC6}"/>
              </a:ext>
            </a:extLst>
          </p:cNvPr>
          <p:cNvCxnSpPr>
            <a:cxnSpLocks/>
            <a:stCxn id="56" idx="5"/>
            <a:endCxn id="52" idx="1"/>
          </p:cNvCxnSpPr>
          <p:nvPr/>
        </p:nvCxnSpPr>
        <p:spPr>
          <a:xfrm>
            <a:off x="4907056" y="3197467"/>
            <a:ext cx="250159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85B1151A-D2A8-4BB0-A102-D66238709F3F}"/>
              </a:ext>
            </a:extLst>
          </p:cNvPr>
          <p:cNvSpPr/>
          <p:nvPr/>
        </p:nvSpPr>
        <p:spPr>
          <a:xfrm>
            <a:off x="4233672" y="2524083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8D05898-BF8B-4453-AD1A-6CC1A1F00DFA}"/>
              </a:ext>
            </a:extLst>
          </p:cNvPr>
          <p:cNvSpPr/>
          <p:nvPr/>
        </p:nvSpPr>
        <p:spPr>
          <a:xfrm>
            <a:off x="7958331" y="263961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E10701-DC8D-486A-9472-19FF58EC16BC}"/>
              </a:ext>
            </a:extLst>
          </p:cNvPr>
          <p:cNvCxnSpPr>
            <a:cxnSpLocks/>
            <a:stCxn id="57" idx="5"/>
            <a:endCxn id="63" idx="1"/>
          </p:cNvCxnSpPr>
          <p:nvPr/>
        </p:nvCxnSpPr>
        <p:spPr>
          <a:xfrm>
            <a:off x="8631715" y="3313002"/>
            <a:ext cx="399615" cy="39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0662DC75-CF6C-47DF-92F5-24288FFDBBF7}"/>
              </a:ext>
            </a:extLst>
          </p:cNvPr>
          <p:cNvSpPr/>
          <p:nvPr/>
        </p:nvSpPr>
        <p:spPr>
          <a:xfrm>
            <a:off x="8915795" y="3590403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EA9A14-2A0B-48CD-889F-24AC5B47C538}"/>
              </a:ext>
            </a:extLst>
          </p:cNvPr>
          <p:cNvGrpSpPr/>
          <p:nvPr/>
        </p:nvGrpSpPr>
        <p:grpSpPr>
          <a:xfrm>
            <a:off x="8514109" y="4263787"/>
            <a:ext cx="1628530" cy="1220193"/>
            <a:chOff x="8514109" y="4263787"/>
            <a:chExt cx="1628530" cy="122019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59B7FE3-2C8A-4467-8A82-DE7818C0085E}"/>
                </a:ext>
              </a:extLst>
            </p:cNvPr>
            <p:cNvCxnSpPr>
              <a:cxnSpLocks/>
              <a:stCxn id="63" idx="5"/>
              <a:endCxn id="66" idx="0"/>
            </p:cNvCxnSpPr>
            <p:nvPr/>
          </p:nvCxnSpPr>
          <p:spPr>
            <a:xfrm>
              <a:off x="9589179" y="4263787"/>
              <a:ext cx="159001" cy="431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A2F7A6C-524A-4883-BA96-893CFE94D84A}"/>
                </a:ext>
              </a:extLst>
            </p:cNvPr>
            <p:cNvSpPr/>
            <p:nvPr/>
          </p:nvSpPr>
          <p:spPr>
            <a:xfrm>
              <a:off x="8514109" y="4695061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NIL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51D1FAE-7E42-4F6F-A4A7-A5C3CC7F94E9}"/>
                </a:ext>
              </a:extLst>
            </p:cNvPr>
            <p:cNvSpPr/>
            <p:nvPr/>
          </p:nvSpPr>
          <p:spPr>
            <a:xfrm>
              <a:off x="9353720" y="4695061"/>
              <a:ext cx="788919" cy="7889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NIL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45EE889-20E2-406C-8012-F3AB0924B0EE}"/>
                </a:ext>
              </a:extLst>
            </p:cNvPr>
            <p:cNvCxnSpPr>
              <a:cxnSpLocks/>
              <a:stCxn id="63" idx="3"/>
              <a:endCxn id="65" idx="0"/>
            </p:cNvCxnSpPr>
            <p:nvPr/>
          </p:nvCxnSpPr>
          <p:spPr>
            <a:xfrm flipH="1">
              <a:off x="8908569" y="4263787"/>
              <a:ext cx="122761" cy="431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55CA9D-54E5-46D1-97BA-C3B6C18ECB0A}"/>
              </a:ext>
            </a:extLst>
          </p:cNvPr>
          <p:cNvGrpSpPr/>
          <p:nvPr/>
        </p:nvGrpSpPr>
        <p:grpSpPr>
          <a:xfrm>
            <a:off x="6774094" y="3590403"/>
            <a:ext cx="1628530" cy="1893577"/>
            <a:chOff x="6774094" y="3590403"/>
            <a:chExt cx="1628530" cy="1893577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FA31682-1A88-4335-A578-8B3AC2482418}"/>
                </a:ext>
              </a:extLst>
            </p:cNvPr>
            <p:cNvSpPr/>
            <p:nvPr/>
          </p:nvSpPr>
          <p:spPr>
            <a:xfrm>
              <a:off x="7218008" y="3590403"/>
              <a:ext cx="788919" cy="7889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13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0BDB2-A4A2-4583-8DB5-941FC8C8A7F9}"/>
                </a:ext>
              </a:extLst>
            </p:cNvPr>
            <p:cNvGrpSpPr/>
            <p:nvPr/>
          </p:nvGrpSpPr>
          <p:grpSpPr>
            <a:xfrm>
              <a:off x="6774094" y="4263787"/>
              <a:ext cx="1628530" cy="1220193"/>
              <a:chOff x="6774094" y="4263787"/>
              <a:chExt cx="1628530" cy="1220193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3E4F1D4E-E7D1-475E-827E-DC48BE6BBD97}"/>
                  </a:ext>
                </a:extLst>
              </p:cNvPr>
              <p:cNvCxnSpPr>
                <a:cxnSpLocks/>
                <a:stCxn id="64" idx="5"/>
                <a:endCxn id="70" idx="0"/>
              </p:cNvCxnSpPr>
              <p:nvPr/>
            </p:nvCxnSpPr>
            <p:spPr>
              <a:xfrm>
                <a:off x="7891392" y="4263787"/>
                <a:ext cx="116773" cy="431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EF7F9591-BCE4-4DF1-B4F9-094757C60279}"/>
                  </a:ext>
                </a:extLst>
              </p:cNvPr>
              <p:cNvSpPr/>
              <p:nvPr/>
            </p:nvSpPr>
            <p:spPr>
              <a:xfrm>
                <a:off x="6774094" y="4695061"/>
                <a:ext cx="788919" cy="7889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NIL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E527FD3-A5B2-4C12-9139-4525812615E8}"/>
                  </a:ext>
                </a:extLst>
              </p:cNvPr>
              <p:cNvSpPr/>
              <p:nvPr/>
            </p:nvSpPr>
            <p:spPr>
              <a:xfrm>
                <a:off x="7613705" y="4695061"/>
                <a:ext cx="788919" cy="7889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NIL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A8C0D06A-90E4-4FB6-B24D-D3CDC94B6175}"/>
                  </a:ext>
                </a:extLst>
              </p:cNvPr>
              <p:cNvCxnSpPr>
                <a:cxnSpLocks/>
                <a:stCxn id="64" idx="3"/>
                <a:endCxn id="69" idx="0"/>
              </p:cNvCxnSpPr>
              <p:nvPr/>
            </p:nvCxnSpPr>
            <p:spPr>
              <a:xfrm flipH="1">
                <a:off x="7168554" y="4263787"/>
                <a:ext cx="164989" cy="431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F0AAC22-5A39-40AB-8149-E2EA894053D8}"/>
              </a:ext>
            </a:extLst>
          </p:cNvPr>
          <p:cNvCxnSpPr>
            <a:cxnSpLocks/>
            <a:stCxn id="64" idx="7"/>
            <a:endCxn id="57" idx="3"/>
          </p:cNvCxnSpPr>
          <p:nvPr/>
        </p:nvCxnSpPr>
        <p:spPr>
          <a:xfrm flipV="1">
            <a:off x="7891392" y="3313002"/>
            <a:ext cx="182474" cy="39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687E7052-F9B2-4938-A20F-9FCCE2E7ABB2}"/>
              </a:ext>
            </a:extLst>
          </p:cNvPr>
          <p:cNvSpPr/>
          <p:nvPr/>
        </p:nvSpPr>
        <p:spPr>
          <a:xfrm>
            <a:off x="4122969" y="2410639"/>
            <a:ext cx="964127" cy="964127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43EEB-F1BE-4365-866A-A06E29DD634A}"/>
              </a:ext>
            </a:extLst>
          </p:cNvPr>
          <p:cNvSpPr txBox="1"/>
          <p:nvPr/>
        </p:nvSpPr>
        <p:spPr>
          <a:xfrm>
            <a:off x="6909334" y="1614419"/>
            <a:ext cx="261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 색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6A7216D-D452-4E69-A52B-6B4BF4D456C3}"/>
              </a:ext>
            </a:extLst>
          </p:cNvPr>
          <p:cNvCxnSpPr>
            <a:cxnSpLocks/>
            <a:stCxn id="48" idx="6"/>
            <a:endCxn id="57" idx="0"/>
          </p:cNvCxnSpPr>
          <p:nvPr/>
        </p:nvCxnSpPr>
        <p:spPr>
          <a:xfrm>
            <a:off x="6884919" y="2063567"/>
            <a:ext cx="1467872" cy="576051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6A7EA6-2A08-406C-B30C-266BE1A8B07D}"/>
              </a:ext>
            </a:extLst>
          </p:cNvPr>
          <p:cNvSpPr txBox="1"/>
          <p:nvPr/>
        </p:nvSpPr>
        <p:spPr>
          <a:xfrm>
            <a:off x="4940641" y="1715461"/>
            <a:ext cx="10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노드 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Black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B0163C-6715-4E98-9878-269522985EF5}"/>
              </a:ext>
            </a:extLst>
          </p:cNvPr>
          <p:cNvSpPr txBox="1"/>
          <p:nvPr/>
        </p:nvSpPr>
        <p:spPr>
          <a:xfrm>
            <a:off x="8845809" y="2973737"/>
            <a:ext cx="244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형제 노드의 오른쪽 자식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Black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FB87F7-3756-422F-B793-9C95FBE62BD2}"/>
              </a:ext>
            </a:extLst>
          </p:cNvPr>
          <p:cNvSpPr txBox="1"/>
          <p:nvPr/>
        </p:nvSpPr>
        <p:spPr>
          <a:xfrm>
            <a:off x="1004923" y="182840"/>
            <a:ext cx="1095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Black Case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C4E049-43F1-4F15-BD82-4CB3E4D08753}"/>
              </a:ext>
            </a:extLst>
          </p:cNvPr>
          <p:cNvGrpSpPr/>
          <p:nvPr/>
        </p:nvGrpSpPr>
        <p:grpSpPr>
          <a:xfrm>
            <a:off x="8790687" y="2339352"/>
            <a:ext cx="3004430" cy="531988"/>
            <a:chOff x="8790687" y="2339352"/>
            <a:chExt cx="3004430" cy="531988"/>
          </a:xfrm>
        </p:grpSpPr>
        <p:pic>
          <p:nvPicPr>
            <p:cNvPr id="84" name="그래픽 83" descr="RTL 새로 고침">
              <a:extLst>
                <a:ext uri="{FF2B5EF4-FFF2-40B4-BE49-F238E27FC236}">
                  <a16:creationId xmlns:a16="http://schemas.microsoft.com/office/drawing/2014/main" id="{61A142A0-B7AE-4A78-9AFD-45872F12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90687" y="2339352"/>
              <a:ext cx="531988" cy="531988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B2BE09C-2179-4554-A7DD-5A827577C331}"/>
                </a:ext>
              </a:extLst>
            </p:cNvPr>
            <p:cNvSpPr txBox="1"/>
            <p:nvPr/>
          </p:nvSpPr>
          <p:spPr>
            <a:xfrm>
              <a:off x="9197195" y="2388037"/>
              <a:ext cx="2597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왼쪽으로 회전 연산</a:t>
              </a:r>
              <a:endPara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ECD7A609-5210-4149-9D19-D3E0102EEB46}"/>
              </a:ext>
            </a:extLst>
          </p:cNvPr>
          <p:cNvSpPr/>
          <p:nvPr/>
        </p:nvSpPr>
        <p:spPr>
          <a:xfrm>
            <a:off x="3352598" y="3586398"/>
            <a:ext cx="788919" cy="7889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NIL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5CDB2BF-2A52-4FCF-92AE-22B06669CA75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4025982" y="3193462"/>
            <a:ext cx="341773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993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6575 -0.1557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78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7344 -0.1557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7851 -0.1386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-694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15273 0.12454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622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15274 -0.1416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-715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7591 -0.1423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713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7904 0.000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2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48" grpId="0" animBg="1"/>
      <p:bldP spid="53" grpId="0" animBg="1"/>
      <p:bldP spid="53" grpId="1" animBg="1"/>
      <p:bldP spid="56" grpId="0" animBg="1"/>
      <p:bldP spid="57" grpId="0" animBg="1"/>
      <p:bldP spid="63" grpId="0" animBg="1"/>
      <p:bldP spid="73" grpId="0" animBg="1"/>
      <p:bldP spid="76" grpId="0"/>
      <p:bldP spid="76" grpId="1"/>
      <p:bldP spid="79" grpId="0"/>
      <p:bldP spid="79" grpId="1"/>
      <p:bldP spid="80" grpId="0"/>
      <p:bldP spid="80" grpId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3561" y="2187067"/>
            <a:ext cx="4056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001/     </a:t>
            </a:r>
            <a:r>
              <a:rPr lang="en-US" altLang="ko-KR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 </a:t>
            </a:r>
            <a:r>
              <a:rPr lang="ko-KR" altLang="en-US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3561" y="2711013"/>
            <a:ext cx="4056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002/     </a:t>
            </a:r>
            <a:r>
              <a:rPr lang="en-US" altLang="ko-KR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규칙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3561" y="3234959"/>
            <a:ext cx="4056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003/     </a:t>
            </a:r>
            <a:r>
              <a:rPr lang="en-US" altLang="ko-KR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3561" y="3758905"/>
            <a:ext cx="4056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004/     </a:t>
            </a:r>
            <a:r>
              <a:rPr lang="en-US" altLang="ko-KR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삽입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561" y="4282849"/>
            <a:ext cx="4120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005 /    </a:t>
            </a:r>
            <a:r>
              <a:rPr lang="en-US" altLang="ko-KR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1903" y="1318492"/>
            <a:ext cx="2068195" cy="461665"/>
          </a:xfrm>
          <a:prstGeom prst="rect">
            <a:avLst/>
          </a:prstGeom>
          <a:solidFill>
            <a:srgbClr val="453D3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A267-9E07-49B6-93EF-FD8101D85183}"/>
              </a:ext>
            </a:extLst>
          </p:cNvPr>
          <p:cNvSpPr txBox="1"/>
          <p:nvPr/>
        </p:nvSpPr>
        <p:spPr>
          <a:xfrm>
            <a:off x="3883561" y="4804118"/>
            <a:ext cx="4056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006 /    </a:t>
            </a:r>
            <a:r>
              <a:rPr lang="en-US" altLang="ko-KR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탐색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0DB39-273B-4A8C-B5D8-5365E39A28C7}"/>
              </a:ext>
            </a:extLst>
          </p:cNvPr>
          <p:cNvSpPr txBox="1"/>
          <p:nvPr/>
        </p:nvSpPr>
        <p:spPr>
          <a:xfrm>
            <a:off x="3883561" y="5325387"/>
            <a:ext cx="4210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007 /    </a:t>
            </a:r>
            <a:r>
              <a:rPr lang="en-US" altLang="ko-KR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2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용도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883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857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탐색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6" name="그림 55" descr="그리기이(가) 표시된 사진&#10;&#10;자동 생성된 설명">
            <a:extLst>
              <a:ext uri="{FF2B5EF4-FFF2-40B4-BE49-F238E27FC236}">
                <a16:creationId xmlns:a16="http://schemas.microsoft.com/office/drawing/2014/main" id="{4DAAC17B-7324-43AC-A1D9-00FB861EE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t="5152" r="1025" b="3560"/>
          <a:stretch/>
        </p:blipFill>
        <p:spPr>
          <a:xfrm>
            <a:off x="2777089" y="1321233"/>
            <a:ext cx="6805321" cy="333528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EAC43AE-1F5E-4120-84E8-7B3D570AC12E}"/>
              </a:ext>
            </a:extLst>
          </p:cNvPr>
          <p:cNvSpPr txBox="1"/>
          <p:nvPr/>
        </p:nvSpPr>
        <p:spPr>
          <a:xfrm>
            <a:off x="635460" y="4885390"/>
            <a:ext cx="1092108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전위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루트 노드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서브 트리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서브 트리 순서로 탐색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중위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서브 트리 방문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루트 노드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서브 트리 순서로 탐색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후위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서브 트리 방문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서브 트리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루트 노드 순서로 탐색</a:t>
            </a:r>
          </a:p>
        </p:txBody>
      </p:sp>
    </p:spTree>
    <p:extLst>
      <p:ext uri="{BB962C8B-B14F-4D97-AF65-F5344CB8AC3E}">
        <p14:creationId xmlns:p14="http://schemas.microsoft.com/office/powerpoint/2010/main" val="266699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857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탐색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6" name="그림 55" descr="그리기이(가) 표시된 사진&#10;&#10;자동 생성된 설명">
            <a:extLst>
              <a:ext uri="{FF2B5EF4-FFF2-40B4-BE49-F238E27FC236}">
                <a16:creationId xmlns:a16="http://schemas.microsoft.com/office/drawing/2014/main" id="{4DAAC17B-7324-43AC-A1D9-00FB861EE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t="5152" r="1025" b="3560"/>
          <a:stretch/>
        </p:blipFill>
        <p:spPr>
          <a:xfrm>
            <a:off x="2777089" y="1321233"/>
            <a:ext cx="6805321" cy="333528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EAC43AE-1F5E-4120-84E8-7B3D570AC12E}"/>
              </a:ext>
            </a:extLst>
          </p:cNvPr>
          <p:cNvSpPr txBox="1"/>
          <p:nvPr/>
        </p:nvSpPr>
        <p:spPr>
          <a:xfrm>
            <a:off x="649940" y="4885390"/>
            <a:ext cx="110596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전위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[13] -&gt; [8] -&gt; [1] -&gt; [6] -&gt; [11] -&gt; [17] -&gt; [15] -&gt; [25] -&gt; [22] -&gt; [27] </a:t>
            </a: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중위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[1] -&gt; [6] -&gt; [8] -&gt; [11] -&gt; [13] -&gt; [15] -&gt; [17] -&gt; [22] -&gt; [25] -&gt; [27] </a:t>
            </a: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후위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[6] -&gt; [1] -&gt; [11] -&gt; [8] -&gt; [15] -&gt; [22] -&gt; [27] -&gt; [25] -&gt; [17] -&gt; [13]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70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857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탐색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D77A0-212D-46A1-97F5-D714B53E3FAC}"/>
              </a:ext>
            </a:extLst>
          </p:cNvPr>
          <p:cNvSpPr txBox="1"/>
          <p:nvPr/>
        </p:nvSpPr>
        <p:spPr>
          <a:xfrm>
            <a:off x="361158" y="1109582"/>
            <a:ext cx="476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트리의 </a:t>
            </a:r>
            <a:r>
              <a:rPr lang="ko-KR" altLang="en-US" sz="2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높이와 시간 복잡도의 연관성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1682766-8962-48D8-BE32-D899E06D190F}"/>
                  </a:ext>
                </a:extLst>
              </p:cNvPr>
              <p:cNvSpPr/>
              <p:nvPr/>
            </p:nvSpPr>
            <p:spPr>
              <a:xfrm>
                <a:off x="6664503" y="2475780"/>
                <a:ext cx="42306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삽입</a:t>
                </a:r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</a:t>
                </a:r>
                <a:r>
                  <a:rPr lang="ko-KR" altLang="en-US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검색</a:t>
                </a:r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</a:t>
                </a:r>
                <a:r>
                  <a:rPr lang="ko-KR" altLang="en-US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삭제 성능은 모두 </a:t>
                </a:r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ko-KR" altLang="en-US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이다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1682766-8962-48D8-BE32-D899E06D1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503" y="2475780"/>
                <a:ext cx="4230645" cy="369332"/>
              </a:xfrm>
              <a:prstGeom prst="rect">
                <a:avLst/>
              </a:prstGeom>
              <a:blipFill>
                <a:blip r:embed="rId2"/>
                <a:stretch>
                  <a:fillRect l="-115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B88E5-C42E-4B7C-BFEF-3B08955EB49A}"/>
              </a:ext>
            </a:extLst>
          </p:cNvPr>
          <p:cNvSpPr/>
          <p:nvPr/>
        </p:nvSpPr>
        <p:spPr>
          <a:xfrm>
            <a:off x="2858529" y="5836443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적은 경우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H=B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42A586-10A4-42C4-9BE8-D013749EC9CC}"/>
              </a:ext>
            </a:extLst>
          </p:cNvPr>
          <p:cNvSpPr/>
          <p:nvPr/>
        </p:nvSpPr>
        <p:spPr>
          <a:xfrm>
            <a:off x="7363568" y="5836443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많은 경우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H=2B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6D8C08-692E-4D89-A36F-9EB06AE878AC}"/>
              </a:ext>
            </a:extLst>
          </p:cNvPr>
          <p:cNvSpPr/>
          <p:nvPr/>
        </p:nvSpPr>
        <p:spPr>
          <a:xfrm>
            <a:off x="8201144" y="2994268"/>
            <a:ext cx="523272" cy="52327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9986DF-4967-45AC-939F-641961B8DCE1}"/>
              </a:ext>
            </a:extLst>
          </p:cNvPr>
          <p:cNvSpPr/>
          <p:nvPr/>
        </p:nvSpPr>
        <p:spPr>
          <a:xfrm>
            <a:off x="10337398" y="4404677"/>
            <a:ext cx="523272" cy="52327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2B6703-3384-4757-845D-C29351D98C7E}"/>
              </a:ext>
            </a:extLst>
          </p:cNvPr>
          <p:cNvSpPr/>
          <p:nvPr/>
        </p:nvSpPr>
        <p:spPr>
          <a:xfrm>
            <a:off x="9007635" y="4404677"/>
            <a:ext cx="523272" cy="52327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EAD1EE-31F4-49A1-BB17-6DDB422C4ED6}"/>
              </a:ext>
            </a:extLst>
          </p:cNvPr>
          <p:cNvSpPr/>
          <p:nvPr/>
        </p:nvSpPr>
        <p:spPr>
          <a:xfrm>
            <a:off x="7551521" y="4433320"/>
            <a:ext cx="523272" cy="52327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E37A3B-09E9-4016-A141-1A7BAFA2A0FA}"/>
              </a:ext>
            </a:extLst>
          </p:cNvPr>
          <p:cNvSpPr/>
          <p:nvPr/>
        </p:nvSpPr>
        <p:spPr>
          <a:xfrm>
            <a:off x="6195085" y="4337238"/>
            <a:ext cx="523272" cy="52327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70A80EF-4853-4BC8-A5F4-40F2B1084777}"/>
              </a:ext>
            </a:extLst>
          </p:cNvPr>
          <p:cNvSpPr/>
          <p:nvPr/>
        </p:nvSpPr>
        <p:spPr>
          <a:xfrm>
            <a:off x="6837048" y="3634334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DE3EA1E-7AD5-48E1-9F92-17FE1E6F2FAB}"/>
              </a:ext>
            </a:extLst>
          </p:cNvPr>
          <p:cNvSpPr/>
          <p:nvPr/>
        </p:nvSpPr>
        <p:spPr>
          <a:xfrm>
            <a:off x="9718657" y="3634334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212032F-B030-45E8-B255-56A8B8AA7B46}"/>
              </a:ext>
            </a:extLst>
          </p:cNvPr>
          <p:cNvSpPr/>
          <p:nvPr/>
        </p:nvSpPr>
        <p:spPr>
          <a:xfrm>
            <a:off x="5827324" y="5151620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077ED1D-51FD-4366-9772-750630B0A59D}"/>
              </a:ext>
            </a:extLst>
          </p:cNvPr>
          <p:cNvSpPr/>
          <p:nvPr/>
        </p:nvSpPr>
        <p:spPr>
          <a:xfrm>
            <a:off x="6547189" y="5158823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A5B8097-1F2D-42D2-ABAC-99D8AFE16E5E}"/>
              </a:ext>
            </a:extLst>
          </p:cNvPr>
          <p:cNvSpPr/>
          <p:nvPr/>
        </p:nvSpPr>
        <p:spPr>
          <a:xfrm>
            <a:off x="7225932" y="5184925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AFDB1CE-4F5A-4707-9969-57CD8A6A4EDC}"/>
              </a:ext>
            </a:extLst>
          </p:cNvPr>
          <p:cNvSpPr/>
          <p:nvPr/>
        </p:nvSpPr>
        <p:spPr>
          <a:xfrm>
            <a:off x="7939508" y="5169864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F5CDCC-4102-4ADE-8852-460C772FA40C}"/>
              </a:ext>
            </a:extLst>
          </p:cNvPr>
          <p:cNvSpPr/>
          <p:nvPr/>
        </p:nvSpPr>
        <p:spPr>
          <a:xfrm>
            <a:off x="8653084" y="5179291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FACE8A-AB6A-476B-AAAC-A249EEF35DB8}"/>
              </a:ext>
            </a:extLst>
          </p:cNvPr>
          <p:cNvSpPr/>
          <p:nvPr/>
        </p:nvSpPr>
        <p:spPr>
          <a:xfrm>
            <a:off x="9377720" y="5198162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35B841-AC7F-4C69-A9C2-2C11D375EC5E}"/>
              </a:ext>
            </a:extLst>
          </p:cNvPr>
          <p:cNvSpPr/>
          <p:nvPr/>
        </p:nvSpPr>
        <p:spPr>
          <a:xfrm>
            <a:off x="10033187" y="5161809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A1C4B98-D651-4816-9134-0D9535507E8A}"/>
              </a:ext>
            </a:extLst>
          </p:cNvPr>
          <p:cNvSpPr/>
          <p:nvPr/>
        </p:nvSpPr>
        <p:spPr>
          <a:xfrm>
            <a:off x="10750863" y="5132251"/>
            <a:ext cx="523272" cy="52327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5FAA45-96D4-4024-B0D2-4D2CCB5B004D}"/>
              </a:ext>
            </a:extLst>
          </p:cNvPr>
          <p:cNvGrpSpPr/>
          <p:nvPr/>
        </p:nvGrpSpPr>
        <p:grpSpPr>
          <a:xfrm>
            <a:off x="2992728" y="4422702"/>
            <a:ext cx="1814983" cy="1235469"/>
            <a:chOff x="1813053" y="4470516"/>
            <a:chExt cx="1814983" cy="123546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ACB6A19-FE6D-4F3E-8131-64CF295928A9}"/>
                </a:ext>
              </a:extLst>
            </p:cNvPr>
            <p:cNvSpPr/>
            <p:nvPr/>
          </p:nvSpPr>
          <p:spPr>
            <a:xfrm>
              <a:off x="2444102" y="4470516"/>
              <a:ext cx="523272" cy="5232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6A3C4F6-220A-4C98-AEA5-61BBE0E7DEDB}"/>
                </a:ext>
              </a:extLst>
            </p:cNvPr>
            <p:cNvSpPr/>
            <p:nvPr/>
          </p:nvSpPr>
          <p:spPr>
            <a:xfrm>
              <a:off x="1813053" y="5182713"/>
              <a:ext cx="523272" cy="5232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BD7843-A30F-4324-8039-11763D97059C}"/>
                </a:ext>
              </a:extLst>
            </p:cNvPr>
            <p:cNvSpPr/>
            <p:nvPr/>
          </p:nvSpPr>
          <p:spPr>
            <a:xfrm>
              <a:off x="3104764" y="5182713"/>
              <a:ext cx="523272" cy="5232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54A7428-16AE-4BCE-9271-00EF9B621EEB}"/>
                </a:ext>
              </a:extLst>
            </p:cNvPr>
            <p:cNvCxnSpPr>
              <a:cxnSpLocks/>
              <a:stCxn id="13" idx="3"/>
              <a:endCxn id="15" idx="7"/>
            </p:cNvCxnSpPr>
            <p:nvPr/>
          </p:nvCxnSpPr>
          <p:spPr>
            <a:xfrm flipH="1">
              <a:off x="2259694" y="4917157"/>
              <a:ext cx="261039" cy="3421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9F1CCB4-B3B0-4E65-9DE4-67C6DF4638A3}"/>
                </a:ext>
              </a:extLst>
            </p:cNvPr>
            <p:cNvCxnSpPr>
              <a:cxnSpLocks/>
              <a:stCxn id="13" idx="5"/>
              <a:endCxn id="16" idx="1"/>
            </p:cNvCxnSpPr>
            <p:nvPr/>
          </p:nvCxnSpPr>
          <p:spPr>
            <a:xfrm>
              <a:off x="2890743" y="4917157"/>
              <a:ext cx="290652" cy="3421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7F870B-A4C5-46AB-8880-EBA15F30955B}"/>
              </a:ext>
            </a:extLst>
          </p:cNvPr>
          <p:cNvCxnSpPr>
            <a:cxnSpLocks/>
            <a:stCxn id="17" idx="3"/>
            <a:endCxn id="24" idx="7"/>
          </p:cNvCxnSpPr>
          <p:nvPr/>
        </p:nvCxnSpPr>
        <p:spPr>
          <a:xfrm flipH="1">
            <a:off x="7283689" y="3440909"/>
            <a:ext cx="994086" cy="27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9E2101-A43A-4A91-A234-8080B011DD75}"/>
              </a:ext>
            </a:extLst>
          </p:cNvPr>
          <p:cNvCxnSpPr>
            <a:cxnSpLocks/>
            <a:stCxn id="24" idx="3"/>
            <a:endCxn id="21" idx="7"/>
          </p:cNvCxnSpPr>
          <p:nvPr/>
        </p:nvCxnSpPr>
        <p:spPr>
          <a:xfrm flipH="1">
            <a:off x="6641726" y="4080975"/>
            <a:ext cx="271953" cy="33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3698274-0088-4B85-93B4-87456550388E}"/>
              </a:ext>
            </a:extLst>
          </p:cNvPr>
          <p:cNvCxnSpPr>
            <a:cxnSpLocks/>
            <a:stCxn id="24" idx="5"/>
            <a:endCxn id="20" idx="1"/>
          </p:cNvCxnSpPr>
          <p:nvPr/>
        </p:nvCxnSpPr>
        <p:spPr>
          <a:xfrm>
            <a:off x="7283689" y="4080975"/>
            <a:ext cx="344463" cy="42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87E6888-CA75-45FB-938B-712D48BA1900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9454276" y="4080975"/>
            <a:ext cx="341012" cy="400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3C6EC4-35B7-484E-AD59-AF94D36164AF}"/>
              </a:ext>
            </a:extLst>
          </p:cNvPr>
          <p:cNvCxnSpPr>
            <a:cxnSpLocks/>
            <a:stCxn id="25" idx="5"/>
            <a:endCxn id="18" idx="1"/>
          </p:cNvCxnSpPr>
          <p:nvPr/>
        </p:nvCxnSpPr>
        <p:spPr>
          <a:xfrm>
            <a:off x="10165298" y="4080975"/>
            <a:ext cx="248731" cy="400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8C112B9-D40D-428D-9BFB-C8483153C0DB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 flipH="1">
            <a:off x="6088960" y="4783879"/>
            <a:ext cx="182756" cy="3677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C216276-F1A5-47E1-B3ED-8FE84D7C3BF5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7487568" y="4879961"/>
            <a:ext cx="140584" cy="304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DF4D6C9-36B3-4E93-8076-B5AFA362C6CD}"/>
              </a:ext>
            </a:extLst>
          </p:cNvPr>
          <p:cNvCxnSpPr>
            <a:cxnSpLocks/>
            <a:stCxn id="21" idx="5"/>
            <a:endCxn id="27" idx="0"/>
          </p:cNvCxnSpPr>
          <p:nvPr/>
        </p:nvCxnSpPr>
        <p:spPr>
          <a:xfrm>
            <a:off x="6641726" y="4783879"/>
            <a:ext cx="167099" cy="374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B25B83F-9216-49F7-8C6F-A6D1A43DF3A4}"/>
              </a:ext>
            </a:extLst>
          </p:cNvPr>
          <p:cNvCxnSpPr>
            <a:cxnSpLocks/>
            <a:stCxn id="20" idx="5"/>
            <a:endCxn id="29" idx="0"/>
          </p:cNvCxnSpPr>
          <p:nvPr/>
        </p:nvCxnSpPr>
        <p:spPr>
          <a:xfrm>
            <a:off x="7998162" y="4879961"/>
            <a:ext cx="202982" cy="289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E1A9542-AEBA-4331-AAFA-E2BAB2ACBFB0}"/>
              </a:ext>
            </a:extLst>
          </p:cNvPr>
          <p:cNvCxnSpPr>
            <a:cxnSpLocks/>
            <a:stCxn id="19" idx="3"/>
            <a:endCxn id="30" idx="0"/>
          </p:cNvCxnSpPr>
          <p:nvPr/>
        </p:nvCxnSpPr>
        <p:spPr>
          <a:xfrm flipH="1">
            <a:off x="8914720" y="4851318"/>
            <a:ext cx="169546" cy="327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6C1DF9A-B558-492B-A00B-0B8E3745A6A3}"/>
              </a:ext>
            </a:extLst>
          </p:cNvPr>
          <p:cNvCxnSpPr>
            <a:cxnSpLocks/>
            <a:stCxn id="19" idx="5"/>
            <a:endCxn id="31" idx="0"/>
          </p:cNvCxnSpPr>
          <p:nvPr/>
        </p:nvCxnSpPr>
        <p:spPr>
          <a:xfrm>
            <a:off x="9454276" y="4851318"/>
            <a:ext cx="185080" cy="346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5B4468-DE85-4A50-AA3F-6EB122A2BB09}"/>
              </a:ext>
            </a:extLst>
          </p:cNvPr>
          <p:cNvCxnSpPr>
            <a:cxnSpLocks/>
            <a:stCxn id="18" idx="3"/>
            <a:endCxn id="32" idx="0"/>
          </p:cNvCxnSpPr>
          <p:nvPr/>
        </p:nvCxnSpPr>
        <p:spPr>
          <a:xfrm flipH="1">
            <a:off x="10294823" y="4851318"/>
            <a:ext cx="119206" cy="310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F386745-C656-4147-9ECD-A9DEC4D0C164}"/>
              </a:ext>
            </a:extLst>
          </p:cNvPr>
          <p:cNvCxnSpPr>
            <a:cxnSpLocks/>
            <a:stCxn id="18" idx="5"/>
            <a:endCxn id="33" idx="0"/>
          </p:cNvCxnSpPr>
          <p:nvPr/>
        </p:nvCxnSpPr>
        <p:spPr>
          <a:xfrm>
            <a:off x="10784039" y="4851318"/>
            <a:ext cx="228460" cy="280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A1B3629-CFBF-4E5E-BDD4-DB991E1035E2}"/>
              </a:ext>
            </a:extLst>
          </p:cNvPr>
          <p:cNvCxnSpPr>
            <a:cxnSpLocks/>
            <a:stCxn id="25" idx="1"/>
            <a:endCxn id="17" idx="5"/>
          </p:cNvCxnSpPr>
          <p:nvPr/>
        </p:nvCxnSpPr>
        <p:spPr>
          <a:xfrm flipH="1" flipV="1">
            <a:off x="8647785" y="3440909"/>
            <a:ext cx="1147503" cy="270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92B164-8D5B-4FD8-92CF-1260EED57E18}"/>
                  </a:ext>
                </a:extLst>
              </p:cNvPr>
              <p:cNvSpPr txBox="1"/>
              <p:nvPr/>
            </p:nvSpPr>
            <p:spPr>
              <a:xfrm>
                <a:off x="600314" y="1654510"/>
                <a:ext cx="4006033" cy="310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N+1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400" dirty="0">
                  <a:latin typeface="나눔스퀘어" panose="020B0600000101010101" pitchFamily="50" charset="-127"/>
                </a:endParaRPr>
              </a:p>
              <a:p>
                <a:endPara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 : Black Height</a:t>
                </a:r>
              </a:p>
              <a:p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 : Height</a:t>
                </a:r>
                <a:endPara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92B164-8D5B-4FD8-92CF-1260EED57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4" y="1654510"/>
                <a:ext cx="4006033" cy="3106876"/>
              </a:xfrm>
              <a:prstGeom prst="rect">
                <a:avLst/>
              </a:prstGeom>
              <a:blipFill>
                <a:blip r:embed="rId3"/>
                <a:stretch>
                  <a:fillRect l="-4559" t="-2745" b="-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46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857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용도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F3660-E658-4E27-9198-C8D398707969}"/>
              </a:ext>
            </a:extLst>
          </p:cNvPr>
          <p:cNvSpPr txBox="1"/>
          <p:nvPr/>
        </p:nvSpPr>
        <p:spPr>
          <a:xfrm>
            <a:off x="1697199" y="1952862"/>
            <a:ext cx="87976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복잡한 자료구조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 사용에서 효율적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최악의 경우에도 우수한 실행 시간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O(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logN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실시간 처리와 같은 실행시간이 중요한 경우에 유용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일정한 실행 시간을 보장하는 또 다른 자료구조를 만드는 데에 유용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함수형 프로그래밍에서 유용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함수형 프로그래밍에서 쓰이는 연관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배열이나 집합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(set)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56064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857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함수형 프로그래밍이란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DC577-DEF3-47AF-BD7D-83DFDC16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44" y="4176712"/>
            <a:ext cx="5987510" cy="202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4C1C53-3C8E-46A9-8D32-1453E057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80" y="1580102"/>
            <a:ext cx="6652837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1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009356D-4563-41FE-8A65-DA7318A267EB}"/>
              </a:ext>
            </a:extLst>
          </p:cNvPr>
          <p:cNvGrpSpPr/>
          <p:nvPr/>
        </p:nvGrpSpPr>
        <p:grpSpPr>
          <a:xfrm>
            <a:off x="2369497" y="1186747"/>
            <a:ext cx="7453006" cy="5231344"/>
            <a:chOff x="641775" y="1262947"/>
            <a:chExt cx="7453006" cy="523134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8B1F07E-B547-4600-A899-F232F529F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775" y="1262947"/>
              <a:ext cx="4831499" cy="156985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84A1BE0-1203-4220-AA58-162C6BF51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75" y="2832803"/>
              <a:ext cx="7453006" cy="179085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9774992-1EC5-44D2-8E72-F71DECF16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5" y="4695815"/>
              <a:ext cx="7453006" cy="179847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45F051-2BDD-47F4-A259-E5EB99C7FA0D}"/>
              </a:ext>
            </a:extLst>
          </p:cNvPr>
          <p:cNvSpPr txBox="1"/>
          <p:nvPr/>
        </p:nvSpPr>
        <p:spPr>
          <a:xfrm>
            <a:off x="1004923" y="182840"/>
            <a:ext cx="857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함수형 프로그래밍이란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E3BCD-520D-4080-8D28-852E49F886D0}"/>
              </a:ext>
            </a:extLst>
          </p:cNvPr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41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34228" y="1281816"/>
            <a:ext cx="2523545" cy="2465568"/>
            <a:chOff x="5809346" y="707505"/>
            <a:chExt cx="2523545" cy="2465568"/>
          </a:xfrm>
        </p:grpSpPr>
        <p:sp>
          <p:nvSpPr>
            <p:cNvPr id="3" name="눈물 방울 2"/>
            <p:cNvSpPr/>
            <p:nvPr/>
          </p:nvSpPr>
          <p:spPr>
            <a:xfrm rot="8100000">
              <a:off x="5809346" y="707505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453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6092382" y="961553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72554" y="4475184"/>
            <a:ext cx="3646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dirty="0">
              <a:solidFill>
                <a:srgbClr val="453D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165B-15D6-4448-B203-B0C39974F486}"/>
              </a:ext>
            </a:extLst>
          </p:cNvPr>
          <p:cNvSpPr txBox="1"/>
          <p:nvPr/>
        </p:nvSpPr>
        <p:spPr>
          <a:xfrm>
            <a:off x="4872985" y="2052935"/>
            <a:ext cx="244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15</a:t>
            </a:r>
            <a:r>
              <a:rPr lang="ko-KR" altLang="en-US" sz="54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20503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58" y="1308956"/>
            <a:ext cx="7883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이진 트리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노드가 최대 두 개의 자식 노드를 가지는 트리 자료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633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923" y="182840"/>
            <a:ext cx="563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 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674BF55-3894-42A2-95AC-F0E593FBE871}"/>
              </a:ext>
            </a:extLst>
          </p:cNvPr>
          <p:cNvGrpSpPr/>
          <p:nvPr/>
        </p:nvGrpSpPr>
        <p:grpSpPr>
          <a:xfrm>
            <a:off x="569050" y="2707586"/>
            <a:ext cx="4642681" cy="2795006"/>
            <a:chOff x="2689414" y="1758322"/>
            <a:chExt cx="5316066" cy="32004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C6D369A-6CEC-4C2E-89F0-447C5D4CA91D}"/>
                </a:ext>
              </a:extLst>
            </p:cNvPr>
            <p:cNvSpPr/>
            <p:nvPr/>
          </p:nvSpPr>
          <p:spPr>
            <a:xfrm>
              <a:off x="4885764" y="1758322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81C17E-4CDA-49F7-B376-70F8E3FAF057}"/>
                </a:ext>
              </a:extLst>
            </p:cNvPr>
            <p:cNvSpPr/>
            <p:nvPr/>
          </p:nvSpPr>
          <p:spPr>
            <a:xfrm>
              <a:off x="4338914" y="4044322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4A0D83D-CFF7-4804-8BE6-75B1E191F405}"/>
                </a:ext>
              </a:extLst>
            </p:cNvPr>
            <p:cNvSpPr/>
            <p:nvPr/>
          </p:nvSpPr>
          <p:spPr>
            <a:xfrm>
              <a:off x="5441580" y="4044322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822D9FA-FE60-41B5-A0BE-69542E4C4A42}"/>
                </a:ext>
              </a:extLst>
            </p:cNvPr>
            <p:cNvSpPr/>
            <p:nvPr/>
          </p:nvSpPr>
          <p:spPr>
            <a:xfrm>
              <a:off x="7091080" y="4044322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33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D5F90CE-0AFD-4E56-97AB-1B715BE35860}"/>
                </a:ext>
              </a:extLst>
            </p:cNvPr>
            <p:cNvSpPr/>
            <p:nvPr/>
          </p:nvSpPr>
          <p:spPr>
            <a:xfrm>
              <a:off x="2689414" y="4044322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0E09629-3A09-473E-A237-EBA1FB04D936}"/>
                </a:ext>
              </a:extLst>
            </p:cNvPr>
            <p:cNvSpPr/>
            <p:nvPr/>
          </p:nvSpPr>
          <p:spPr>
            <a:xfrm>
              <a:off x="3514164" y="2672722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48A76E0-3786-488C-A717-519A03BD5711}"/>
                </a:ext>
              </a:extLst>
            </p:cNvPr>
            <p:cNvSpPr/>
            <p:nvPr/>
          </p:nvSpPr>
          <p:spPr>
            <a:xfrm>
              <a:off x="6266330" y="2663758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7607D-4BB5-40B4-8521-68FC61591AFC}"/>
                </a:ext>
              </a:extLst>
            </p:cNvPr>
            <p:cNvCxnSpPr>
              <a:stCxn id="3" idx="3"/>
              <a:endCxn id="17" idx="7"/>
            </p:cNvCxnSpPr>
            <p:nvPr/>
          </p:nvCxnSpPr>
          <p:spPr>
            <a:xfrm flipH="1">
              <a:off x="4294653" y="2538811"/>
              <a:ext cx="725022" cy="267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E29A4BC-9177-486D-A9F6-B08C70EE9347}"/>
                </a:ext>
              </a:extLst>
            </p:cNvPr>
            <p:cNvCxnSpPr>
              <a:stCxn id="3" idx="5"/>
              <a:endCxn id="18" idx="1"/>
            </p:cNvCxnSpPr>
            <p:nvPr/>
          </p:nvCxnSpPr>
          <p:spPr>
            <a:xfrm>
              <a:off x="5666253" y="2538811"/>
              <a:ext cx="733988" cy="2588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62EF220-746E-4F3C-BFD8-50332EAD0AE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3302118" y="3453211"/>
              <a:ext cx="345957" cy="607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EC98648-7EA5-4664-BFCF-43D39FC36805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>
              <a:off x="4294653" y="3453211"/>
              <a:ext cx="345957" cy="607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ED776C7-171B-4925-AA7F-09528C58EF1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6069891" y="3444247"/>
              <a:ext cx="330350" cy="6160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209C810-A79D-43E7-AC16-815D432668A9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>
              <a:off x="7046819" y="3444247"/>
              <a:ext cx="330350" cy="6160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DC0657B-D432-4B03-8887-51F9754CA852}"/>
              </a:ext>
            </a:extLst>
          </p:cNvPr>
          <p:cNvSpPr txBox="1"/>
          <p:nvPr/>
        </p:nvSpPr>
        <p:spPr>
          <a:xfrm>
            <a:off x="6067006" y="6033611"/>
            <a:ext cx="503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최악의 경우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O(n)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만큼의 탐색시간이 소요된다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3EC7C0E-DF30-4EAB-AFFA-EFA63F335CFF}"/>
              </a:ext>
            </a:extLst>
          </p:cNvPr>
          <p:cNvGrpSpPr/>
          <p:nvPr/>
        </p:nvGrpSpPr>
        <p:grpSpPr>
          <a:xfrm>
            <a:off x="6438023" y="1899041"/>
            <a:ext cx="4733514" cy="3944595"/>
            <a:chOff x="5820254" y="1431404"/>
            <a:chExt cx="5486400" cy="4572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590A556-2169-40F2-8253-8E53F92DC074}"/>
                </a:ext>
              </a:extLst>
            </p:cNvPr>
            <p:cNvSpPr/>
            <p:nvPr/>
          </p:nvSpPr>
          <p:spPr>
            <a:xfrm>
              <a:off x="6734654" y="143140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D3545BC-6635-4318-966F-3775C7CB3CEC}"/>
                </a:ext>
              </a:extLst>
            </p:cNvPr>
            <p:cNvCxnSpPr>
              <a:cxnSpLocks/>
              <a:stCxn id="59" idx="3"/>
              <a:endCxn id="61" idx="7"/>
            </p:cNvCxnSpPr>
            <p:nvPr/>
          </p:nvCxnSpPr>
          <p:spPr>
            <a:xfrm flipH="1">
              <a:off x="6600743" y="2211893"/>
              <a:ext cx="267822" cy="267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A51137C-C0D5-4D6F-B5CD-9246AA0C41CC}"/>
                </a:ext>
              </a:extLst>
            </p:cNvPr>
            <p:cNvSpPr/>
            <p:nvPr/>
          </p:nvSpPr>
          <p:spPr>
            <a:xfrm>
              <a:off x="5820254" y="234580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1A9F8E8-FEFA-4FA1-BF98-09C11E3E64DB}"/>
                </a:ext>
              </a:extLst>
            </p:cNvPr>
            <p:cNvSpPr/>
            <p:nvPr/>
          </p:nvSpPr>
          <p:spPr>
            <a:xfrm>
              <a:off x="7649054" y="234580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E9F0539-4117-42DF-9B98-0F56F9A177D9}"/>
                </a:ext>
              </a:extLst>
            </p:cNvPr>
            <p:cNvCxnSpPr>
              <a:cxnSpLocks/>
              <a:stCxn id="62" idx="1"/>
              <a:endCxn id="59" idx="5"/>
            </p:cNvCxnSpPr>
            <p:nvPr/>
          </p:nvCxnSpPr>
          <p:spPr>
            <a:xfrm flipH="1" flipV="1">
              <a:off x="7515143" y="2211893"/>
              <a:ext cx="267822" cy="267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4776DB1-1D2C-444A-8492-D61A4BD8C991}"/>
                </a:ext>
              </a:extLst>
            </p:cNvPr>
            <p:cNvCxnSpPr>
              <a:cxnSpLocks/>
              <a:stCxn id="66" idx="1"/>
              <a:endCxn id="62" idx="5"/>
            </p:cNvCxnSpPr>
            <p:nvPr/>
          </p:nvCxnSpPr>
          <p:spPr>
            <a:xfrm flipH="1" flipV="1">
              <a:off x="8429543" y="3126293"/>
              <a:ext cx="267822" cy="267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8867DB1-6E58-4E87-A9BA-044A58E0073A}"/>
                </a:ext>
              </a:extLst>
            </p:cNvPr>
            <p:cNvSpPr/>
            <p:nvPr/>
          </p:nvSpPr>
          <p:spPr>
            <a:xfrm>
              <a:off x="8563454" y="326020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74D22E3-8676-4D69-A06A-4324457FCAC2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 flipV="1">
              <a:off x="9343943" y="4040693"/>
              <a:ext cx="267822" cy="267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1848918-A4AE-432A-8DFF-AD53F01B6B38}"/>
                </a:ext>
              </a:extLst>
            </p:cNvPr>
            <p:cNvSpPr/>
            <p:nvPr/>
          </p:nvSpPr>
          <p:spPr>
            <a:xfrm>
              <a:off x="9477854" y="417460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B106D46-A45A-4479-8A73-E4ECB067F6B4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10258343" y="4955093"/>
              <a:ext cx="267822" cy="267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F879588-2B53-418E-9811-53945527ED58}"/>
                </a:ext>
              </a:extLst>
            </p:cNvPr>
            <p:cNvSpPr/>
            <p:nvPr/>
          </p:nvSpPr>
          <p:spPr>
            <a:xfrm>
              <a:off x="10392254" y="5089004"/>
              <a:ext cx="914400" cy="914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8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10942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규칙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125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028C20E6-C132-4BF2-BCD5-8FEB167B62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t="5152" r="1025" b="3560"/>
          <a:stretch/>
        </p:blipFill>
        <p:spPr>
          <a:xfrm>
            <a:off x="6118199" y="2029119"/>
            <a:ext cx="5712643" cy="2799761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071E0AA-9CA7-4C1E-B5B7-F2FD8EC9E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3511"/>
              </p:ext>
            </p:extLst>
          </p:nvPr>
        </p:nvGraphicFramePr>
        <p:xfrm>
          <a:off x="371775" y="1860549"/>
          <a:ext cx="5702027" cy="355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016">
                  <a:extLst>
                    <a:ext uri="{9D8B030D-6E8A-4147-A177-3AD203B41FA5}">
                      <a16:colId xmlns:a16="http://schemas.microsoft.com/office/drawing/2014/main" val="3441794642"/>
                    </a:ext>
                  </a:extLst>
                </a:gridCol>
                <a:gridCol w="5310011">
                  <a:extLst>
                    <a:ext uri="{9D8B030D-6E8A-4147-A177-3AD203B41FA5}">
                      <a16:colId xmlns:a16="http://schemas.microsoft.com/office/drawing/2014/main" val="287519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</a:t>
                      </a:r>
                      <a:endParaRPr lang="ko-KR" altLang="en-US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노드는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또는 블랙이다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1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</a:t>
                      </a:r>
                      <a:endParaRPr lang="ko-KR" altLang="en-US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루트 노드는 블랙이다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1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endParaRPr lang="ko-KR" altLang="en-US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리프 노드들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(NIL)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은 블랙이다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1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</a:t>
                      </a:r>
                      <a:endParaRPr lang="ko-KR" altLang="en-US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노드의 자식 노드 양쪽은 언제나 모두 블랙이다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즉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노드가 연달아 나올 수 없다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5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</a:t>
                      </a:r>
                      <a:endParaRPr lang="ko-KR" altLang="en-US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어떤 노드로부터 시작되어 리프 노드에 도달하는 모든 경로에는 리프 노드를 제외하면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모두 같은 개수의 블랙 노드가 있다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9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7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3" y="182840"/>
            <a:ext cx="10942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연산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(Rotation)-Left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125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71E77C-5AAD-46FE-BB83-2BCADF1984AE}"/>
              </a:ext>
            </a:extLst>
          </p:cNvPr>
          <p:cNvCxnSpPr>
            <a:cxnSpLocks/>
            <a:stCxn id="16" idx="3"/>
            <a:endCxn id="31" idx="7"/>
          </p:cNvCxnSpPr>
          <p:nvPr/>
        </p:nvCxnSpPr>
        <p:spPr>
          <a:xfrm flipH="1">
            <a:off x="4494649" y="2630431"/>
            <a:ext cx="927967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86EFB78-B0E6-42CB-B066-096BB40EAFF1}"/>
              </a:ext>
            </a:extLst>
          </p:cNvPr>
          <p:cNvSpPr/>
          <p:nvPr/>
        </p:nvSpPr>
        <p:spPr>
          <a:xfrm>
            <a:off x="5307081" y="1957047"/>
            <a:ext cx="788919" cy="78891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00E529-2A51-4E39-A50C-F35CEC52FF77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5980465" y="2630431"/>
            <a:ext cx="892761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AD014A5-C15C-427C-BB38-89421322AEC7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3705730" y="3485407"/>
            <a:ext cx="231070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303319B-E551-47E9-BA95-BCE9CEEA913B}"/>
              </a:ext>
            </a:extLst>
          </p:cNvPr>
          <p:cNvSpPr/>
          <p:nvPr/>
        </p:nvSpPr>
        <p:spPr>
          <a:xfrm>
            <a:off x="3821265" y="2812023"/>
            <a:ext cx="788919" cy="78891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C34E57-1456-4C3E-A09B-5810AD7D957D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4494649" y="3485407"/>
            <a:ext cx="231070" cy="508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C37A0D61-E8A0-45B6-80BD-C1940880FE57}"/>
              </a:ext>
            </a:extLst>
          </p:cNvPr>
          <p:cNvSpPr/>
          <p:nvPr/>
        </p:nvSpPr>
        <p:spPr>
          <a:xfrm>
            <a:off x="6784730" y="2812022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F8E95E-740B-4659-82FF-A09DB6DFD797}"/>
              </a:ext>
            </a:extLst>
          </p:cNvPr>
          <p:cNvSpPr/>
          <p:nvPr/>
        </p:nvSpPr>
        <p:spPr>
          <a:xfrm>
            <a:off x="5995811" y="3878343"/>
            <a:ext cx="788919" cy="78891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4C64849-3195-4F95-9711-C4BB599F2AD2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6669195" y="3485406"/>
            <a:ext cx="231070" cy="508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041A2433-5A9D-428A-A8B8-F19B77A57285}"/>
              </a:ext>
            </a:extLst>
          </p:cNvPr>
          <p:cNvSpPr/>
          <p:nvPr/>
        </p:nvSpPr>
        <p:spPr>
          <a:xfrm>
            <a:off x="7573649" y="3878342"/>
            <a:ext cx="788919" cy="78891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B32E3B-7D5E-41E4-82DB-F265F72FBE6B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7458114" y="3485406"/>
            <a:ext cx="231070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6484 0.153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" y="7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12188 0.1245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62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12122 -0.1245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-6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06472 -0.155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78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-0.11328 0.000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  <p:bldP spid="34" grpId="0" animBg="1"/>
      <p:bldP spid="35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DD4A0404-6853-4B1F-A105-8DC1DBCBB651}"/>
              </a:ext>
            </a:extLst>
          </p:cNvPr>
          <p:cNvSpPr/>
          <p:nvPr/>
        </p:nvSpPr>
        <p:spPr>
          <a:xfrm>
            <a:off x="5307081" y="1957047"/>
            <a:ext cx="788919" cy="78891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F9E3085-43A4-453F-90A8-FA83D3296271}"/>
              </a:ext>
            </a:extLst>
          </p:cNvPr>
          <p:cNvSpPr/>
          <p:nvPr/>
        </p:nvSpPr>
        <p:spPr>
          <a:xfrm>
            <a:off x="3821265" y="2812023"/>
            <a:ext cx="788919" cy="78891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923" y="182840"/>
            <a:ext cx="10942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연산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(Rotation)-Right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125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F1FEAF-5F39-49A2-9350-4AC4403A705D}"/>
              </a:ext>
            </a:extLst>
          </p:cNvPr>
          <p:cNvCxnSpPr>
            <a:cxnSpLocks/>
            <a:stCxn id="23" idx="3"/>
            <a:endCxn id="27" idx="7"/>
          </p:cNvCxnSpPr>
          <p:nvPr/>
        </p:nvCxnSpPr>
        <p:spPr>
          <a:xfrm flipH="1">
            <a:off x="4494649" y="2630431"/>
            <a:ext cx="927967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B9AB6F2-8AE5-4CC6-A99F-6BF66A16E950}"/>
              </a:ext>
            </a:extLst>
          </p:cNvPr>
          <p:cNvSpPr/>
          <p:nvPr/>
        </p:nvSpPr>
        <p:spPr>
          <a:xfrm>
            <a:off x="3032346" y="3878343"/>
            <a:ext cx="788919" cy="78891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EEFBA3-8F8F-48AF-8C73-32853BC1A948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980465" y="2630431"/>
            <a:ext cx="892761" cy="297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7C6AF5-4FEA-452B-ACB6-F6367EA16529}"/>
              </a:ext>
            </a:extLst>
          </p:cNvPr>
          <p:cNvCxnSpPr>
            <a:cxnSpLocks/>
            <a:stCxn id="27" idx="3"/>
            <a:endCxn id="24" idx="7"/>
          </p:cNvCxnSpPr>
          <p:nvPr/>
        </p:nvCxnSpPr>
        <p:spPr>
          <a:xfrm flipH="1">
            <a:off x="3705730" y="3485407"/>
            <a:ext cx="231070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DA3AF93-2D29-4584-A759-FD0F0DC14C23}"/>
              </a:ext>
            </a:extLst>
          </p:cNvPr>
          <p:cNvSpPr/>
          <p:nvPr/>
        </p:nvSpPr>
        <p:spPr>
          <a:xfrm>
            <a:off x="4610184" y="3878342"/>
            <a:ext cx="788919" cy="788919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C96DB4-9589-4ED9-8485-46DE1AD1CBEC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4494649" y="3485407"/>
            <a:ext cx="231070" cy="508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306A781-D9E2-4E85-BB3E-931A1A684DDF}"/>
              </a:ext>
            </a:extLst>
          </p:cNvPr>
          <p:cNvSpPr/>
          <p:nvPr/>
        </p:nvSpPr>
        <p:spPr>
          <a:xfrm>
            <a:off x="6784730" y="2812022"/>
            <a:ext cx="788919" cy="78891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3837655-35AE-465E-A544-A17C58FF86A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7458114" y="3485406"/>
            <a:ext cx="231070" cy="50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1D439B0-0C9E-41C7-99DD-9A7C375C0AE7}"/>
              </a:ext>
            </a:extLst>
          </p:cNvPr>
          <p:cNvCxnSpPr>
            <a:cxnSpLocks/>
          </p:cNvCxnSpPr>
          <p:nvPr/>
        </p:nvCxnSpPr>
        <p:spPr>
          <a:xfrm flipH="1">
            <a:off x="6669195" y="3485406"/>
            <a:ext cx="231070" cy="508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06471 -0.15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7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0.12188 -0.1245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62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12122 0.1245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62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06472 0.154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77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1432 3.33333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4" grpId="0" animBg="1"/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125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3F2875-7EEA-426A-974C-C0B941214771}"/>
              </a:ext>
            </a:extLst>
          </p:cNvPr>
          <p:cNvSpPr/>
          <p:nvPr/>
        </p:nvSpPr>
        <p:spPr>
          <a:xfrm>
            <a:off x="1454782" y="1730265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58593-02F7-416B-B5A1-0178E5F6845D}"/>
              </a:ext>
            </a:extLst>
          </p:cNvPr>
          <p:cNvSpPr txBox="1"/>
          <p:nvPr/>
        </p:nvSpPr>
        <p:spPr>
          <a:xfrm>
            <a:off x="361158" y="1109582"/>
            <a:ext cx="421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삽입되는 노드는 모두 </a:t>
            </a:r>
            <a:r>
              <a:rPr lang="ko-KR" altLang="en-US" sz="2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BB3916-FC6E-43B0-B0B9-496055485AF8}"/>
              </a:ext>
            </a:extLst>
          </p:cNvPr>
          <p:cNvSpPr txBox="1"/>
          <p:nvPr/>
        </p:nvSpPr>
        <p:spPr>
          <a:xfrm>
            <a:off x="467017" y="1987410"/>
            <a:ext cx="121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DA5EC44-B5DB-4D2A-95D2-5DFFEAC6708D}"/>
              </a:ext>
            </a:extLst>
          </p:cNvPr>
          <p:cNvSpPr/>
          <p:nvPr/>
        </p:nvSpPr>
        <p:spPr>
          <a:xfrm>
            <a:off x="5634540" y="2414800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773398-19C4-4411-9F7A-CB631119F481}"/>
              </a:ext>
            </a:extLst>
          </p:cNvPr>
          <p:cNvSpPr txBox="1"/>
          <p:nvPr/>
        </p:nvSpPr>
        <p:spPr>
          <a:xfrm>
            <a:off x="6782544" y="2583491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루트 노드는 블랙이다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F45423-4995-4E72-9753-EED1500296C7}"/>
              </a:ext>
            </a:extLst>
          </p:cNvPr>
          <p:cNvSpPr/>
          <p:nvPr/>
        </p:nvSpPr>
        <p:spPr>
          <a:xfrm>
            <a:off x="1454782" y="1730710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D04ECC-4CF4-4CFC-8B97-061762D6EC8D}"/>
              </a:ext>
            </a:extLst>
          </p:cNvPr>
          <p:cNvSpPr txBox="1"/>
          <p:nvPr/>
        </p:nvSpPr>
        <p:spPr>
          <a:xfrm>
            <a:off x="467017" y="1987855"/>
            <a:ext cx="121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B2E4E9-2E70-4AF7-8FEF-2EE00B1EB07F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5028893" y="3195289"/>
            <a:ext cx="739558" cy="258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C9292D7-3F91-4C52-A008-797A56967638}"/>
              </a:ext>
            </a:extLst>
          </p:cNvPr>
          <p:cNvCxnSpPr>
            <a:cxnSpLocks/>
          </p:cNvCxnSpPr>
          <p:nvPr/>
        </p:nvCxnSpPr>
        <p:spPr>
          <a:xfrm>
            <a:off x="5043206" y="4109689"/>
            <a:ext cx="345957" cy="607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D7516C3-210D-4BF3-B8C8-1BCAF48D6506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6415029" y="3195289"/>
            <a:ext cx="733765" cy="258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5211DB98-7DFA-4789-B871-CF71B5C37C25}"/>
              </a:ext>
            </a:extLst>
          </p:cNvPr>
          <p:cNvSpPr/>
          <p:nvPr/>
        </p:nvSpPr>
        <p:spPr>
          <a:xfrm>
            <a:off x="1454782" y="1732391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8F4428-47D9-4C1A-99E7-DF664051E5EC}"/>
              </a:ext>
            </a:extLst>
          </p:cNvPr>
          <p:cNvSpPr txBox="1"/>
          <p:nvPr/>
        </p:nvSpPr>
        <p:spPr>
          <a:xfrm>
            <a:off x="467017" y="1989536"/>
            <a:ext cx="121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42C533E-683C-42BD-B7EE-D5EB731F8D19}"/>
              </a:ext>
            </a:extLst>
          </p:cNvPr>
          <p:cNvSpPr/>
          <p:nvPr/>
        </p:nvSpPr>
        <p:spPr>
          <a:xfrm>
            <a:off x="1460343" y="1730488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F32348-48F7-4D51-B7AF-03DFE2A5D828}"/>
              </a:ext>
            </a:extLst>
          </p:cNvPr>
          <p:cNvSpPr txBox="1"/>
          <p:nvPr/>
        </p:nvSpPr>
        <p:spPr>
          <a:xfrm>
            <a:off x="472578" y="1987633"/>
            <a:ext cx="121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C12E05-9BE8-46E3-920C-75C3AB0503FF}"/>
              </a:ext>
            </a:extLst>
          </p:cNvPr>
          <p:cNvSpPr txBox="1"/>
          <p:nvPr/>
        </p:nvSpPr>
        <p:spPr>
          <a:xfrm>
            <a:off x="4014209" y="5722431"/>
            <a:ext cx="6592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노드의 자식 노드 양쪽은 언제나 모두 블랙이다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095F8-BE4A-4DFB-A5CE-A800C9B0C54F}"/>
              </a:ext>
            </a:extLst>
          </p:cNvPr>
          <p:cNvSpPr txBox="1"/>
          <p:nvPr/>
        </p:nvSpPr>
        <p:spPr>
          <a:xfrm>
            <a:off x="1004924" y="182840"/>
            <a:ext cx="551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삽입</a:t>
            </a:r>
          </a:p>
        </p:txBody>
      </p:sp>
    </p:spTree>
    <p:extLst>
      <p:ext uri="{BB962C8B-B14F-4D97-AF65-F5344CB8AC3E}">
        <p14:creationId xmlns:p14="http://schemas.microsoft.com/office/powerpoint/2010/main" val="287830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34323 0.0997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34323 0.0044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23 0.0044 L 0.23047 0.23403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34323 0.004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23 0.00417 L 0.45612 0.23125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34323 0.0044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20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23 0.0044 L 0.23138 0.145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38 0.1456 L 0.2974 0.43218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1432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8" grpId="0"/>
      <p:bldP spid="38" grpId="1"/>
      <p:bldP spid="40" grpId="0" animBg="1"/>
      <p:bldP spid="42" grpId="0"/>
      <p:bldP spid="42" grpId="1"/>
      <p:bldP spid="43" grpId="0" animBg="1"/>
      <p:bldP spid="43" grpId="1" animBg="1"/>
      <p:bldP spid="43" grpId="2" animBg="1"/>
      <p:bldP spid="44" grpId="0"/>
      <p:bldP spid="44" grpId="1"/>
      <p:bldP spid="52" grpId="0" animBg="1"/>
      <p:bldP spid="52" grpId="1" animBg="1"/>
      <p:bldP spid="52" grpId="2" animBg="1"/>
      <p:bldP spid="53" grpId="0"/>
      <p:bldP spid="53" grpId="1"/>
      <p:bldP spid="54" grpId="0" animBg="1"/>
      <p:bldP spid="54" grpId="1" animBg="1"/>
      <p:bldP spid="54" grpId="2" animBg="1"/>
      <p:bldP spid="54" grpId="3" animBg="1"/>
      <p:bldP spid="55" grpId="0"/>
      <p:bldP spid="55" grpId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4" y="182840"/>
            <a:ext cx="551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삽입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0E81A1-982F-4CC4-A951-42BE28A5C187}"/>
              </a:ext>
            </a:extLst>
          </p:cNvPr>
          <p:cNvSpPr/>
          <p:nvPr/>
        </p:nvSpPr>
        <p:spPr>
          <a:xfrm>
            <a:off x="3063034" y="2420165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072A58-3CA2-4A98-A9AF-605C8728170D}"/>
              </a:ext>
            </a:extLst>
          </p:cNvPr>
          <p:cNvSpPr/>
          <p:nvPr/>
        </p:nvSpPr>
        <p:spPr>
          <a:xfrm>
            <a:off x="2516184" y="4706165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53B0E3F-CF25-4FF7-995F-D1019A212162}"/>
              </a:ext>
            </a:extLst>
          </p:cNvPr>
          <p:cNvSpPr/>
          <p:nvPr/>
        </p:nvSpPr>
        <p:spPr>
          <a:xfrm>
            <a:off x="1691434" y="3334565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5A6D9C-81E6-4756-B7A7-DA341BC7C3E9}"/>
              </a:ext>
            </a:extLst>
          </p:cNvPr>
          <p:cNvSpPr/>
          <p:nvPr/>
        </p:nvSpPr>
        <p:spPr>
          <a:xfrm>
            <a:off x="4443600" y="3325601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EF27F4-9FE0-4DE3-A4F8-DF467965A05E}"/>
              </a:ext>
            </a:extLst>
          </p:cNvPr>
          <p:cNvCxnSpPr>
            <a:stCxn id="21" idx="3"/>
            <a:endCxn id="26" idx="7"/>
          </p:cNvCxnSpPr>
          <p:nvPr/>
        </p:nvCxnSpPr>
        <p:spPr>
          <a:xfrm flipH="1">
            <a:off x="2471923" y="3200654"/>
            <a:ext cx="725022" cy="267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16A92C-FA61-4DE1-852E-C220CD1330C6}"/>
              </a:ext>
            </a:extLst>
          </p:cNvPr>
          <p:cNvCxnSpPr>
            <a:stCxn id="21" idx="5"/>
            <a:endCxn id="27" idx="1"/>
          </p:cNvCxnSpPr>
          <p:nvPr/>
        </p:nvCxnSpPr>
        <p:spPr>
          <a:xfrm>
            <a:off x="3843523" y="3200654"/>
            <a:ext cx="733988" cy="258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E14F172-5535-461C-88DC-52DF5C295C23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2471923" y="4115054"/>
            <a:ext cx="345957" cy="607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B505ABF-A080-4579-96F1-BF19277CA1DC}"/>
              </a:ext>
            </a:extLst>
          </p:cNvPr>
          <p:cNvSpPr/>
          <p:nvPr/>
        </p:nvSpPr>
        <p:spPr>
          <a:xfrm>
            <a:off x="7948521" y="2420165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E94CC11-71CF-46FE-BD37-0AE39CECC0D4}"/>
              </a:ext>
            </a:extLst>
          </p:cNvPr>
          <p:cNvSpPr/>
          <p:nvPr/>
        </p:nvSpPr>
        <p:spPr>
          <a:xfrm>
            <a:off x="7401671" y="4706165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437F230-1520-42D2-89A8-546E90365042}"/>
              </a:ext>
            </a:extLst>
          </p:cNvPr>
          <p:cNvSpPr/>
          <p:nvPr/>
        </p:nvSpPr>
        <p:spPr>
          <a:xfrm>
            <a:off x="6576921" y="3334565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74A34B-4D84-43BE-9F04-3F5F53ED419C}"/>
              </a:ext>
            </a:extLst>
          </p:cNvPr>
          <p:cNvSpPr/>
          <p:nvPr/>
        </p:nvSpPr>
        <p:spPr>
          <a:xfrm>
            <a:off x="9329087" y="3325601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E2DD91-7FC5-4EA3-945D-3F92B39F5DDA}"/>
              </a:ext>
            </a:extLst>
          </p:cNvPr>
          <p:cNvCxnSpPr>
            <a:stCxn id="34" idx="3"/>
            <a:endCxn id="36" idx="7"/>
          </p:cNvCxnSpPr>
          <p:nvPr/>
        </p:nvCxnSpPr>
        <p:spPr>
          <a:xfrm flipH="1">
            <a:off x="7357410" y="3200654"/>
            <a:ext cx="725022" cy="267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7BD6B54-7FAA-42A5-9EBE-E43A8FD66238}"/>
              </a:ext>
            </a:extLst>
          </p:cNvPr>
          <p:cNvCxnSpPr>
            <a:stCxn id="34" idx="5"/>
            <a:endCxn id="37" idx="1"/>
          </p:cNvCxnSpPr>
          <p:nvPr/>
        </p:nvCxnSpPr>
        <p:spPr>
          <a:xfrm>
            <a:off x="8729010" y="3200654"/>
            <a:ext cx="733988" cy="258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E9B0795-B6B5-4ECA-811F-A12BD550D09E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7357410" y="4115054"/>
            <a:ext cx="345957" cy="607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ED3CCD-A182-4B67-8F56-B5B501EC95A8}"/>
              </a:ext>
            </a:extLst>
          </p:cNvPr>
          <p:cNvSpPr txBox="1"/>
          <p:nvPr/>
        </p:nvSpPr>
        <p:spPr>
          <a:xfrm>
            <a:off x="1402186" y="5712260"/>
            <a:ext cx="4236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1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 형제 노드가 블랙일 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18D87-9848-4AE1-80B3-59C104E18717}"/>
              </a:ext>
            </a:extLst>
          </p:cNvPr>
          <p:cNvSpPr txBox="1"/>
          <p:nvPr/>
        </p:nvSpPr>
        <p:spPr>
          <a:xfrm>
            <a:off x="6287673" y="5712260"/>
            <a:ext cx="4236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2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 형제 노드가 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113F65-8CA9-43A2-A735-C8B8A659DFEC}"/>
              </a:ext>
            </a:extLst>
          </p:cNvPr>
          <p:cNvCxnSpPr>
            <a:cxnSpLocks/>
          </p:cNvCxnSpPr>
          <p:nvPr/>
        </p:nvCxnSpPr>
        <p:spPr>
          <a:xfrm flipV="1">
            <a:off x="3504235" y="4207520"/>
            <a:ext cx="845231" cy="557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DC0CC354-307A-4A44-B10D-AA3328D6CED3}"/>
              </a:ext>
            </a:extLst>
          </p:cNvPr>
          <p:cNvSpPr/>
          <p:nvPr/>
        </p:nvSpPr>
        <p:spPr>
          <a:xfrm>
            <a:off x="4319875" y="3208451"/>
            <a:ext cx="1146361" cy="1146361"/>
          </a:xfrm>
          <a:prstGeom prst="ellipse">
            <a:avLst/>
          </a:prstGeom>
          <a:noFill/>
          <a:ln w="31750">
            <a:solidFill>
              <a:srgbClr val="FF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F879063-C580-45B8-8795-9F292C55E5F3}"/>
              </a:ext>
            </a:extLst>
          </p:cNvPr>
          <p:cNvCxnSpPr>
            <a:cxnSpLocks/>
          </p:cNvCxnSpPr>
          <p:nvPr/>
        </p:nvCxnSpPr>
        <p:spPr>
          <a:xfrm flipV="1">
            <a:off x="8395884" y="4202410"/>
            <a:ext cx="845231" cy="557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D1C647DA-8274-47BD-8FA6-B3F343DC73FF}"/>
              </a:ext>
            </a:extLst>
          </p:cNvPr>
          <p:cNvSpPr/>
          <p:nvPr/>
        </p:nvSpPr>
        <p:spPr>
          <a:xfrm>
            <a:off x="9211524" y="3203341"/>
            <a:ext cx="1146361" cy="1146361"/>
          </a:xfrm>
          <a:prstGeom prst="ellipse">
            <a:avLst/>
          </a:prstGeom>
          <a:noFill/>
          <a:ln w="31750">
            <a:solidFill>
              <a:srgbClr val="FF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0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24" y="182840"/>
            <a:ext cx="9751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Red-Black Tree</a:t>
            </a:r>
            <a:r>
              <a:rPr lang="ko-KR" altLang="en-US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삽입</a:t>
            </a:r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(Restructuring)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0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453D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000" spc="300" dirty="0">
              <a:solidFill>
                <a:srgbClr val="453D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A7621A-9BB7-494B-8B10-44958F7DACD2}"/>
              </a:ext>
            </a:extLst>
          </p:cNvPr>
          <p:cNvGrpSpPr/>
          <p:nvPr/>
        </p:nvGrpSpPr>
        <p:grpSpPr>
          <a:xfrm>
            <a:off x="1402186" y="2420165"/>
            <a:ext cx="4236096" cy="3692205"/>
            <a:chOff x="1402186" y="2420165"/>
            <a:chExt cx="4236096" cy="369220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2500E-7E59-4CC8-8784-28EC00B89ABE}"/>
                </a:ext>
              </a:extLst>
            </p:cNvPr>
            <p:cNvSpPr/>
            <p:nvPr/>
          </p:nvSpPr>
          <p:spPr>
            <a:xfrm>
              <a:off x="3063034" y="2420165"/>
              <a:ext cx="914400" cy="9144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D3C2754-A2C6-41DE-BEEF-292747F51071}"/>
                </a:ext>
              </a:extLst>
            </p:cNvPr>
            <p:cNvSpPr/>
            <p:nvPr/>
          </p:nvSpPr>
          <p:spPr>
            <a:xfrm>
              <a:off x="2516184" y="4706165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B034A20-DDA2-46B7-832F-2864E99F66DA}"/>
                </a:ext>
              </a:extLst>
            </p:cNvPr>
            <p:cNvSpPr/>
            <p:nvPr/>
          </p:nvSpPr>
          <p:spPr>
            <a:xfrm>
              <a:off x="1691434" y="3334565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37DF09-C2E7-4104-AE7B-16E684480188}"/>
                </a:ext>
              </a:extLst>
            </p:cNvPr>
            <p:cNvSpPr/>
            <p:nvPr/>
          </p:nvSpPr>
          <p:spPr>
            <a:xfrm>
              <a:off x="4443600" y="3325601"/>
              <a:ext cx="914400" cy="9144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25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6B8A412-BFF8-4180-8AF0-1B3C03E354CD}"/>
                </a:ext>
              </a:extLst>
            </p:cNvPr>
            <p:cNvCxnSpPr>
              <a:stCxn id="16" idx="3"/>
              <a:endCxn id="18" idx="7"/>
            </p:cNvCxnSpPr>
            <p:nvPr/>
          </p:nvCxnSpPr>
          <p:spPr>
            <a:xfrm flipH="1">
              <a:off x="2471923" y="3200654"/>
              <a:ext cx="725022" cy="267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59B930F-C154-47CF-B19B-2873CC7EE80E}"/>
                </a:ext>
              </a:extLst>
            </p:cNvPr>
            <p:cNvCxnSpPr>
              <a:stCxn id="16" idx="5"/>
              <a:endCxn id="19" idx="1"/>
            </p:cNvCxnSpPr>
            <p:nvPr/>
          </p:nvCxnSpPr>
          <p:spPr>
            <a:xfrm>
              <a:off x="3843523" y="3200654"/>
              <a:ext cx="733988" cy="2588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4118B8-4881-4808-8384-5CC81E5E1023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>
              <a:off x="2471923" y="4115054"/>
              <a:ext cx="345957" cy="607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592475-EC35-4BED-AFF4-43E2845BE05C}"/>
                </a:ext>
              </a:extLst>
            </p:cNvPr>
            <p:cNvSpPr txBox="1"/>
            <p:nvPr/>
          </p:nvSpPr>
          <p:spPr>
            <a:xfrm>
              <a:off x="1402186" y="5712260"/>
              <a:ext cx="42360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Case 1 :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부모의 형제 노드가 블랙일 때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33B38036-0CE0-43A5-9EB6-03E2FE92F6F4}"/>
              </a:ext>
            </a:extLst>
          </p:cNvPr>
          <p:cNvSpPr/>
          <p:nvPr/>
        </p:nvSpPr>
        <p:spPr>
          <a:xfrm>
            <a:off x="3063034" y="2417985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CB8700-EDF8-45CA-87C9-A3173D3A4784}"/>
              </a:ext>
            </a:extLst>
          </p:cNvPr>
          <p:cNvSpPr/>
          <p:nvPr/>
        </p:nvSpPr>
        <p:spPr>
          <a:xfrm>
            <a:off x="1691434" y="3332385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5B3F0B-9541-4286-878C-70FC54A74F0E}"/>
              </a:ext>
            </a:extLst>
          </p:cNvPr>
          <p:cNvSpPr/>
          <p:nvPr/>
        </p:nvSpPr>
        <p:spPr>
          <a:xfrm>
            <a:off x="2516184" y="4701804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720041-4CDA-4A43-86B9-F58088E1F233}"/>
              </a:ext>
            </a:extLst>
          </p:cNvPr>
          <p:cNvSpPr txBox="1"/>
          <p:nvPr/>
        </p:nvSpPr>
        <p:spPr>
          <a:xfrm>
            <a:off x="5638282" y="2381156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삽입된 노드와 그 부모와 부모의 </a:t>
            </a:r>
            <a:r>
              <a:rPr lang="ko-KR" altLang="en-US" dirty="0" err="1"/>
              <a:t>부모노드를</a:t>
            </a:r>
            <a:endParaRPr lang="en-US" altLang="ko-KR" dirty="0"/>
          </a:p>
          <a:p>
            <a:r>
              <a:rPr lang="ko-KR" altLang="en-US" dirty="0"/>
              <a:t>오름차순으로 정렬한다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1CB3A2-0D89-4AD2-9283-2F17059A38EF}"/>
              </a:ext>
            </a:extLst>
          </p:cNvPr>
          <p:cNvCxnSpPr>
            <a:cxnSpLocks/>
          </p:cNvCxnSpPr>
          <p:nvPr/>
        </p:nvCxnSpPr>
        <p:spPr>
          <a:xfrm flipH="1">
            <a:off x="7704141" y="3161645"/>
            <a:ext cx="733988" cy="306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8889E61-7C34-45E1-8A96-0537627C9EA1}"/>
              </a:ext>
            </a:extLst>
          </p:cNvPr>
          <p:cNvCxnSpPr>
            <a:cxnSpLocks/>
          </p:cNvCxnSpPr>
          <p:nvPr/>
        </p:nvCxnSpPr>
        <p:spPr>
          <a:xfrm>
            <a:off x="9084707" y="3161645"/>
            <a:ext cx="735698" cy="306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6B1A72BC-EA8E-4103-90CA-FDF3E7954224}"/>
              </a:ext>
            </a:extLst>
          </p:cNvPr>
          <p:cNvSpPr/>
          <p:nvPr/>
        </p:nvSpPr>
        <p:spPr>
          <a:xfrm>
            <a:off x="8300051" y="2431260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E0DE120-0263-4509-8106-C325B3DE89CA}"/>
              </a:ext>
            </a:extLst>
          </p:cNvPr>
          <p:cNvSpPr/>
          <p:nvPr/>
        </p:nvSpPr>
        <p:spPr>
          <a:xfrm>
            <a:off x="9686254" y="3315060"/>
            <a:ext cx="914400" cy="914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03F810F-74E2-4210-9809-0D7D1B9FCA64}"/>
              </a:ext>
            </a:extLst>
          </p:cNvPr>
          <p:cNvSpPr/>
          <p:nvPr/>
        </p:nvSpPr>
        <p:spPr>
          <a:xfrm>
            <a:off x="10292838" y="4668838"/>
            <a:ext cx="914400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51D331C-C267-4667-B302-F2F8A96015BF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10466743" y="4095549"/>
            <a:ext cx="283295" cy="573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3CE7065-1DCC-4728-8A64-ACC4629686F2}"/>
              </a:ext>
            </a:extLst>
          </p:cNvPr>
          <p:cNvSpPr txBox="1"/>
          <p:nvPr/>
        </p:nvSpPr>
        <p:spPr>
          <a:xfrm>
            <a:off x="7270240" y="4246785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값을 부모로 만들고</a:t>
            </a:r>
            <a:endParaRPr lang="en-US" altLang="ko-KR" dirty="0"/>
          </a:p>
          <a:p>
            <a:r>
              <a:rPr lang="ko-KR" altLang="en-US" dirty="0"/>
              <a:t>나머지 둘을 자식으로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932342-1738-4634-B630-9BF7DE280CBA}"/>
              </a:ext>
            </a:extLst>
          </p:cNvPr>
          <p:cNvSpPr txBox="1"/>
          <p:nvPr/>
        </p:nvSpPr>
        <p:spPr>
          <a:xfrm>
            <a:off x="7270239" y="4261728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부모 노드를 블랙으로</a:t>
            </a:r>
            <a:endParaRPr lang="en-US" altLang="ko-KR" dirty="0"/>
          </a:p>
          <a:p>
            <a:r>
              <a:rPr lang="ko-KR" altLang="en-US" dirty="0"/>
              <a:t>자식 노드는 </a:t>
            </a:r>
            <a:r>
              <a:rPr lang="ko-KR" altLang="en-US" dirty="0">
                <a:solidFill>
                  <a:srgbClr val="FF0000"/>
                </a:solidFill>
              </a:rPr>
              <a:t>레드</a:t>
            </a:r>
            <a:r>
              <a:rPr lang="ko-KR" altLang="en-US" dirty="0"/>
              <a:t>로 바꿔준다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7EE48-D70D-4237-BC63-A3CC533ACB71}"/>
              </a:ext>
            </a:extLst>
          </p:cNvPr>
          <p:cNvSpPr txBox="1"/>
          <p:nvPr/>
        </p:nvSpPr>
        <p:spPr>
          <a:xfrm>
            <a:off x="5991661" y="5101377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원래 </a:t>
            </a:r>
            <a:r>
              <a:rPr lang="en-US" altLang="ko-KR" dirty="0"/>
              <a:t>15</a:t>
            </a:r>
            <a:r>
              <a:rPr lang="ko-KR" altLang="en-US" dirty="0"/>
              <a:t>의 자식이었던 </a:t>
            </a:r>
            <a:r>
              <a:rPr lang="en-US" altLang="ko-KR" dirty="0"/>
              <a:t>25</a:t>
            </a:r>
            <a:r>
              <a:rPr lang="ko-KR" altLang="en-US" dirty="0"/>
              <a:t>를 추가해준다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7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23633 -0.1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-7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43932 -0.27824 " pathEditMode="fixed" rAng="0" ptsTypes="AA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-138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46354 -0.4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32 -0.27824 L 0.34727 -0.2759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-0.478 L 0.37161 -0.4780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3 -0.1449 L 0.41875 -0.1449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62 -0.47801 L 0.47474 -0.3317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71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75 -0.14491 L 0.54258 0.1333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141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83 -0.27824 L 0.4293 0.0027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8" grpId="3" animBg="1"/>
      <p:bldP spid="29" grpId="0"/>
      <p:bldP spid="29" grpId="1"/>
      <p:bldP spid="47" grpId="0" animBg="1"/>
      <p:bldP spid="57" grpId="0" animBg="1"/>
      <p:bldP spid="59" grpId="0" animBg="1"/>
      <p:bldP spid="64" grpId="0"/>
      <p:bldP spid="64" grpId="1"/>
      <p:bldP spid="65" grpId="0"/>
      <p:bldP spid="65" grpId="1"/>
      <p:bldP spid="6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1428</Words>
  <Application>Microsoft Office PowerPoint</Application>
  <PresentationFormat>와이드스크린</PresentationFormat>
  <Paragraphs>359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Wingdings</vt:lpstr>
      <vt:lpstr>맑은 고딕</vt:lpstr>
      <vt:lpstr>나눔스퀘어</vt:lpstr>
      <vt:lpstr>나눔고딕 ExtraBold</vt:lpstr>
      <vt:lpstr>나눔스퀘어 ExtraBold</vt:lpstr>
      <vt:lpstr>Cambria Math</vt:lpstr>
      <vt:lpstr>나눔스퀘어 Bold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길형 이</cp:lastModifiedBy>
  <cp:revision>85</cp:revision>
  <dcterms:created xsi:type="dcterms:W3CDTF">2017-08-24T07:29:55Z</dcterms:created>
  <dcterms:modified xsi:type="dcterms:W3CDTF">2019-11-24T18:10:08Z</dcterms:modified>
</cp:coreProperties>
</file>