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9693275" cy="51212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 snapToObjects="1">
      <p:cViewPr varScale="1">
        <p:scale>
          <a:sx n="114" d="100"/>
          <a:sy n="114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60" y="838135"/>
            <a:ext cx="7269956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660" y="2689855"/>
            <a:ext cx="7269956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750" y="272660"/>
            <a:ext cx="2090112" cy="4340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413" y="272660"/>
            <a:ext cx="6149171" cy="43400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4" y="1276763"/>
            <a:ext cx="836045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64" y="3427224"/>
            <a:ext cx="836045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413" y="1363302"/>
            <a:ext cx="4119642" cy="3249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220" y="1363302"/>
            <a:ext cx="4119642" cy="32494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272661"/>
            <a:ext cx="8360450" cy="98987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676" y="1255424"/>
            <a:ext cx="4100709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76" y="1870688"/>
            <a:ext cx="4100709" cy="27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7221" y="1255424"/>
            <a:ext cx="4120904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7221" y="1870688"/>
            <a:ext cx="4120904" cy="2751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341418"/>
            <a:ext cx="3126333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05" y="737369"/>
            <a:ext cx="490722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536382"/>
            <a:ext cx="3126333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341418"/>
            <a:ext cx="3126333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0905" y="737369"/>
            <a:ext cx="490722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1536382"/>
            <a:ext cx="3126333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413" y="272661"/>
            <a:ext cx="836045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413" y="1363302"/>
            <a:ext cx="836045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13" y="4746664"/>
            <a:ext cx="218098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3C87-5B1C-9A4B-8333-C081D60086C6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0898" y="4746664"/>
            <a:ext cx="327148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75" y="4746664"/>
            <a:ext cx="218098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5B42-A540-AA43-9FBC-E32A29BC3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310" y="325641"/>
            <a:ext cx="4633487" cy="26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690282" y="1760196"/>
            <a:ext cx="1015758" cy="963827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22305" y="2199366"/>
                <a:ext cx="23922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05" y="2199366"/>
                <a:ext cx="2392297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296" t="-9272" b="-18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10267" y="402390"/>
            <a:ext cx="1950567" cy="7736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50314" y="440081"/>
            <a:ext cx="162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Environment</a:t>
            </a:r>
          </a:p>
          <a:p>
            <a:r>
              <a:rPr kumimoji="1" lang="en-US" altLang="zh-CN" dirty="0"/>
              <a:t>  (Dynamics)</a:t>
            </a:r>
            <a:endParaRPr kumimoji="1" lang="zh-CN" altLang="en-US" dirty="0"/>
          </a:p>
        </p:txBody>
      </p:sp>
      <p:sp>
        <p:nvSpPr>
          <p:cNvPr id="10" name="下箭头 9"/>
          <p:cNvSpPr/>
          <p:nvPr/>
        </p:nvSpPr>
        <p:spPr>
          <a:xfrm rot="2980870">
            <a:off x="2081727" y="808724"/>
            <a:ext cx="238333" cy="1047071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99870" y="849335"/>
                <a:ext cx="22164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Reward</a:t>
                </a:r>
                <a:r>
                  <a:rPr kumimoji="1" lang="en-US" altLang="zh-CN" i="1" dirty="0">
                    <a:latin typeface="Cambria Math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70" y="849335"/>
                <a:ext cx="221644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9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笑脸 12"/>
          <p:cNvSpPr/>
          <p:nvPr/>
        </p:nvSpPr>
        <p:spPr>
          <a:xfrm>
            <a:off x="5957449" y="1415432"/>
            <a:ext cx="893532" cy="689516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/>
              <a:t>PhD</a:t>
            </a:r>
            <a:endParaRPr kumimoji="1" lang="zh-CN" altLang="en-US" dirty="0"/>
          </a:p>
        </p:txBody>
      </p:sp>
      <p:cxnSp>
        <p:nvCxnSpPr>
          <p:cNvPr id="15" name="直线连接符 14"/>
          <p:cNvCxnSpPr>
            <a:stCxn id="13" idx="5"/>
          </p:cNvCxnSpPr>
          <p:nvPr/>
        </p:nvCxnSpPr>
        <p:spPr>
          <a:xfrm>
            <a:off x="6720132" y="2003977"/>
            <a:ext cx="200543" cy="10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>
            <a:off x="6698952" y="2104948"/>
            <a:ext cx="225955" cy="31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弧 20"/>
          <p:cNvSpPr/>
          <p:nvPr/>
        </p:nvSpPr>
        <p:spPr>
          <a:xfrm rot="12339233">
            <a:off x="6183372" y="1721256"/>
            <a:ext cx="677242" cy="956464"/>
          </a:xfrm>
          <a:prstGeom prst="arc">
            <a:avLst>
              <a:gd name="adj1" fmla="val 1594095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 flipH="1">
            <a:off x="6358502" y="2422572"/>
            <a:ext cx="45719" cy="35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 rot="2280563">
            <a:off x="6118509" y="2218210"/>
            <a:ext cx="992579" cy="76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1050" dirty="0"/>
              <a:t>paper-----</a:t>
            </a:r>
          </a:p>
          <a:p>
            <a:r>
              <a:rPr kumimoji="1" lang="en-US" altLang="zh-CN" sz="1050" dirty="0"/>
              <a:t>--------------------------------------------------</a:t>
            </a:r>
            <a:endParaRPr kumimoji="1" lang="zh-CN" altLang="en-US" sz="1050" dirty="0"/>
          </a:p>
        </p:txBody>
      </p:sp>
      <p:sp>
        <p:nvSpPr>
          <p:cNvPr id="24" name="笑脸 23"/>
          <p:cNvSpPr/>
          <p:nvPr/>
        </p:nvSpPr>
        <p:spPr>
          <a:xfrm>
            <a:off x="8222078" y="396890"/>
            <a:ext cx="829339" cy="689516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Prof.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7118913" y="1176003"/>
            <a:ext cx="1180419" cy="73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>
            <a:off x="6811929" y="577006"/>
            <a:ext cx="1166779" cy="72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19555373">
            <a:off x="7456038" y="1418312"/>
            <a:ext cx="10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Paper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 rot="19660346">
            <a:off x="6708641" y="604276"/>
            <a:ext cx="11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Feedback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782100" y="3448811"/>
            <a:ext cx="3785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Dense Reward</a:t>
            </a:r>
            <a:r>
              <a:rPr kumimoji="1" lang="en-US" altLang="zh-CN" dirty="0"/>
              <a:t>: Once you have a commitment, you receive a feedback</a:t>
            </a:r>
          </a:p>
          <a:p>
            <a:r>
              <a:rPr kumimoji="1" lang="en-US" altLang="zh-CN" b="1" dirty="0"/>
              <a:t>Sparse Reward</a:t>
            </a:r>
            <a:r>
              <a:rPr kumimoji="1" lang="en-US" altLang="zh-CN" dirty="0"/>
              <a:t>: Your professor is busy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Model Based/ Model Free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359843" y="3465593"/>
                <a:ext cx="42838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Learning Objective</a:t>
                </a:r>
                <a:r>
                  <a:rPr kumimoji="1" lang="en-US" altLang="zh-CN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</a:rPr>
                        <m:t>𝑀𝑎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b="1" dirty="0"/>
                  <a:t>Value Based/ Policy Based/ Actor-Critic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43" y="3465593"/>
                <a:ext cx="428383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138" t="-3061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下箭头 43"/>
          <p:cNvSpPr/>
          <p:nvPr/>
        </p:nvSpPr>
        <p:spPr>
          <a:xfrm rot="2980870" flipV="1">
            <a:off x="2851263" y="1338516"/>
            <a:ext cx="244768" cy="105681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7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86</Words>
  <Application>Microsoft Macintosh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等线</vt:lpstr>
      <vt:lpstr>等线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cp:lastPrinted>2019-10-10T15:18:40Z</cp:lastPrinted>
  <dcterms:created xsi:type="dcterms:W3CDTF">2019-10-10T14:56:28Z</dcterms:created>
  <dcterms:modified xsi:type="dcterms:W3CDTF">2019-10-10T15:19:05Z</dcterms:modified>
</cp:coreProperties>
</file>