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0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1" r:id="rId34"/>
    <p:sldId id="301" r:id="rId35"/>
    <p:sldId id="302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9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300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9A79D78-812A-4637-8CE4-C3DC37C21EB8}">
          <p14:sldIdLst>
            <p14:sldId id="285"/>
            <p14:sldId id="291"/>
            <p14:sldId id="301"/>
            <p14:sldId id="302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3" d="100"/>
          <a:sy n="93" d="100"/>
        </p:scale>
        <p:origin x="338" y="4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0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exactly 3 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282" y="457388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282" y="548554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sz="3000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in JS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dirty="0"/>
              <a:t>Quantifiers and Grouping</a:t>
            </a:r>
            <a:endParaRPr lang="en-GB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(string)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regexp</a:t>
            </a:r>
            <a:r>
              <a:rPr lang="en-US" sz="2400" dirty="0"/>
              <a:t>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regexp.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noProof="1">
                <a:cs typeface="Consolas" panose="020B0609020204030204" pitchFamily="49" charset="0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200" noProof="1">
                <a:cs typeface="Consolas" panose="020B0609020204030204" pitchFamily="49" charset="0"/>
              </a:rPr>
              <a:t> with the provided </a:t>
            </a:r>
            <a:br>
              <a:rPr lang="en-US" sz="3200" noProof="1">
                <a:cs typeface="Consolas" panose="020B0609020204030204" pitchFamily="49" charset="0"/>
              </a:rPr>
            </a:b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iterator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6677" y="3429000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split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itself , 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in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</a:t>
            </a:r>
            <a:r>
              <a:rPr lang="en-US" sz="2400" b="1" dirty="0" err="1">
                <a:latin typeface="Consolas" pitchFamily="49" charset="0"/>
              </a:rPr>
              <a:t>regExPhones</a:t>
            </a:r>
            <a:r>
              <a:rPr lang="en-US" sz="2400" b="1" dirty="0">
                <a:latin typeface="Consolas" pitchFamily="49" charset="0"/>
              </a:rPr>
              <a:t>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4495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Regular expressions </a:t>
            </a:r>
            <a:r>
              <a:rPr lang="en-GB" sz="3400" dirty="0">
                <a:solidFill>
                  <a:schemeClr val="bg2"/>
                </a:solidFill>
              </a:rPr>
              <a:t>describe </a:t>
            </a:r>
            <a:r>
              <a:rPr lang="en-GB" sz="3400" b="1" dirty="0">
                <a:solidFill>
                  <a:schemeClr val="bg1"/>
                </a:solidFill>
              </a:rPr>
              <a:t>patterns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for searching through text.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Define </a:t>
            </a:r>
            <a:r>
              <a:rPr lang="en-GB" sz="3400" b="1" dirty="0">
                <a:solidFill>
                  <a:schemeClr val="bg1"/>
                </a:solidFill>
              </a:rPr>
              <a:t>special characters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operators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constructs</a:t>
            </a:r>
            <a:r>
              <a:rPr lang="en-GB" sz="3400" dirty="0">
                <a:solidFill>
                  <a:schemeClr val="bg2"/>
                </a:solidFill>
              </a:rPr>
              <a:t> for building complex pattern.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Can utilize </a:t>
            </a:r>
            <a:r>
              <a:rPr lang="en-GB" sz="3400" b="1" dirty="0">
                <a:solidFill>
                  <a:schemeClr val="bg1"/>
                </a:solidFill>
              </a:rPr>
              <a:t>character classes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groups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quantifiers</a:t>
            </a:r>
            <a:r>
              <a:rPr lang="en-GB" sz="3400" dirty="0">
                <a:solidFill>
                  <a:schemeClr val="bg2"/>
                </a:solidFill>
              </a:rPr>
              <a:t> and more.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59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1876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Regular expressions (</a:t>
            </a:r>
            <a:r>
              <a:rPr lang="en-US" sz="3200" dirty="0" err="1"/>
              <a:t>RegExp</a:t>
            </a:r>
            <a:r>
              <a:rPr lang="en-US" sz="3200" dirty="0"/>
              <a:t>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</a:t>
            </a:r>
            <a:r>
              <a:rPr lang="en-US" sz="3200" dirty="0" err="1"/>
              <a:t>regexp</a:t>
            </a:r>
            <a:r>
              <a:rPr lang="en-US" sz="3200" dirty="0"/>
              <a:t>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sz="3400" b="1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 describe a 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3927</TotalTime>
  <Words>1904</Words>
  <Application>Microsoft Office PowerPoint</Application>
  <PresentationFormat>Widescreen</PresentationFormat>
  <Paragraphs>283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Regular Expressions (RegExp)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RegExp in JS</vt:lpstr>
      <vt:lpstr>Validating String by Pattern</vt:lpstr>
      <vt:lpstr>Checking for Matches</vt:lpstr>
      <vt:lpstr>Using the Exec() Method</vt:lpstr>
      <vt:lpstr>Replacing with RegExp</vt:lpstr>
      <vt:lpstr>MatchAll</vt:lpstr>
      <vt:lpstr>Splitting with RegExp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36</cp:revision>
  <dcterms:created xsi:type="dcterms:W3CDTF">2018-05-23T13:08:44Z</dcterms:created>
  <dcterms:modified xsi:type="dcterms:W3CDTF">2021-11-17T16:12:20Z</dcterms:modified>
  <cp:category>programming;computer programming;software development;web development</cp:category>
</cp:coreProperties>
</file>