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5" r:id="rId21"/>
    <p:sldId id="276" r:id="rId22"/>
    <p:sldId id="277" r:id="rId23"/>
    <p:sldId id="295" r:id="rId24"/>
    <p:sldId id="279" r:id="rId25"/>
    <p:sldId id="280" r:id="rId26"/>
    <p:sldId id="281" r:id="rId27"/>
    <p:sldId id="296" r:id="rId28"/>
    <p:sldId id="285" r:id="rId29"/>
    <p:sldId id="291" r:id="rId30"/>
    <p:sldId id="299" r:id="rId31"/>
    <p:sldId id="300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299"/>
            <p14:sldId id="300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70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image" Target="../media/image39.jpg"/><Relationship Id="rId19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 action="ppaction://noaction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 and Comparison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30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30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966696" y="3870085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</a:t>
            </a:r>
            <a:r>
              <a:rPr dirty="0">
                <a:solidFill>
                  <a:srgbClr val="234465"/>
                </a:solidFill>
              </a:rPr>
              <a:t> a = 5;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b = 10;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26026" y="3471814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26026" y="4819587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8058988" y="4407520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3" y="2713356"/>
            <a:ext cx="4659780" cy="1230914"/>
            <a:chOff x="-6" y="-8705"/>
            <a:chExt cx="4659778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49441" cy="490441"/>
              <a:chOff x="-3" y="52046"/>
              <a:chExt cx="2349439" cy="490440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39104" y="75252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6030003" cy="1681407"/>
            <a:chOff x="-2" y="1484"/>
            <a:chExt cx="6030001" cy="1572867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881894" cy="1105752"/>
              <a:chOff x="-1" y="1484"/>
              <a:chExt cx="5881892" cy="110575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6"/>
                <a:ext cx="2930848" cy="498669"/>
                <a:chOff x="-166896" y="10355"/>
                <a:chExt cx="2930847" cy="498668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5"/>
                  <a:ext cx="2930847" cy="49432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50553" y="41910"/>
                  <a:ext cx="2433686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9856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44184" y="1090077"/>
              <a:ext cx="3085815" cy="484274"/>
              <a:chOff x="-172676" y="17411"/>
              <a:chExt cx="3085814" cy="484273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2676" y="17411"/>
                <a:ext cx="2937707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725" y="34570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 and IDE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900113" lvl="1" indent="-457200">
              <a:defRPr sz="3200"/>
            </a:pPr>
            <a:r>
              <a:rPr lang="en-US" sz="3000" dirty="0"/>
              <a:t>While-Loop</a:t>
            </a:r>
          </a:p>
          <a:p>
            <a:pPr marL="900113" lvl="1" indent="-457200">
              <a:defRPr sz="3200"/>
            </a:pPr>
            <a:r>
              <a:rPr lang="en-US" sz="3000" dirty="0"/>
              <a:t>For-Loop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09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3275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What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rPr dirty="0"/>
              <a:t>?</a:t>
            </a:r>
          </a:p>
          <a:p>
            <a:pPr marL="803275" lvl="1" indent="-360362">
              <a:defRPr sz="3000"/>
            </a:pPr>
            <a:r>
              <a:rPr dirty="0"/>
              <a:t>Server-side JavaScript runtime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Chrome V8 JavaScript engine</a:t>
            </a:r>
            <a:endParaRPr sz="3100" dirty="0"/>
          </a:p>
          <a:p>
            <a:pPr lvl="1" indent="-360362">
              <a:defRPr sz="3000"/>
            </a:pPr>
            <a:r>
              <a:rPr dirty="0"/>
              <a:t>NPM</a:t>
            </a:r>
            <a:r>
              <a:rPr lang="bg-BG" dirty="0"/>
              <a:t> (</a:t>
            </a:r>
            <a:r>
              <a:rPr lang="en-US" sz="3000" dirty="0"/>
              <a:t>Node Package Manager</a:t>
            </a:r>
            <a:r>
              <a:rPr lang="bg-BG" dirty="0"/>
              <a:t>)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7FC975C-0849-44D8-8CEA-93211413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224000"/>
            <a:ext cx="9000000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909</Words>
  <Application>Microsoft Office PowerPoint</Application>
  <PresentationFormat>Widescreen</PresentationFormat>
  <Paragraphs>247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Helvetica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31</cp:revision>
  <dcterms:created xsi:type="dcterms:W3CDTF">2018-05-23T13:08:44Z</dcterms:created>
  <dcterms:modified xsi:type="dcterms:W3CDTF">2021-08-31T13:28:51Z</dcterms:modified>
  <cp:category>computer programming;programming;software development;software engineering</cp:category>
</cp:coreProperties>
</file>