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91" r:id="rId4"/>
    <p:sldId id="258" r:id="rId5"/>
    <p:sldId id="259" r:id="rId6"/>
    <p:sldId id="292" r:id="rId7"/>
    <p:sldId id="293" r:id="rId8"/>
    <p:sldId id="263" r:id="rId9"/>
    <p:sldId id="317" r:id="rId10"/>
    <p:sldId id="266" r:id="rId11"/>
    <p:sldId id="294" r:id="rId12"/>
    <p:sldId id="298" r:id="rId13"/>
    <p:sldId id="305" r:id="rId14"/>
    <p:sldId id="306" r:id="rId15"/>
    <p:sldId id="307" r:id="rId16"/>
    <p:sldId id="297" r:id="rId17"/>
    <p:sldId id="299" r:id="rId18"/>
    <p:sldId id="308" r:id="rId19"/>
    <p:sldId id="301" r:id="rId20"/>
    <p:sldId id="296" r:id="rId21"/>
    <p:sldId id="302" r:id="rId22"/>
    <p:sldId id="267" r:id="rId23"/>
    <p:sldId id="309" r:id="rId24"/>
    <p:sldId id="310" r:id="rId25"/>
    <p:sldId id="270" r:id="rId26"/>
    <p:sldId id="271" r:id="rId27"/>
    <p:sldId id="311" r:id="rId28"/>
    <p:sldId id="318" r:id="rId29"/>
    <p:sldId id="274" r:id="rId30"/>
    <p:sldId id="312" r:id="rId31"/>
    <p:sldId id="313" r:id="rId32"/>
    <p:sldId id="314" r:id="rId33"/>
    <p:sldId id="319" r:id="rId34"/>
    <p:sldId id="279" r:id="rId35"/>
    <p:sldId id="315" r:id="rId36"/>
    <p:sldId id="278" r:id="rId37"/>
    <p:sldId id="316" r:id="rId38"/>
    <p:sldId id="287" r:id="rId39"/>
    <p:sldId id="320" r:id="rId40"/>
    <p:sldId id="321" r:id="rId41"/>
    <p:sldId id="289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  <p14:sldId id="296"/>
            <p14:sldId id="302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  <p14:sldId id="319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320"/>
            <p14:sldId id="321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89" d="100"/>
          <a:sy n="89" d="100"/>
        </p:scale>
        <p:origin x="52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674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7.jp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</a:t>
            </a:r>
            <a:r>
              <a:rPr lang="en-US" altLang="bg-BG" sz="2400" b="1" i="1" dirty="0" smtClean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*/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</a:t>
            </a:r>
            <a:r>
              <a:rPr lang="en-US" sz="3400" b="1" dirty="0">
                <a:solidFill>
                  <a:schemeClr val="bg1"/>
                </a:solidFill>
              </a:rPr>
              <a:t>conflict</a:t>
            </a:r>
          </a:p>
          <a:p>
            <a:r>
              <a:rPr lang="en-US" sz="3400" dirty="0"/>
              <a:t>At end, print a list of all </a:t>
            </a:r>
            <a:r>
              <a:rPr lang="en-US" sz="3400" dirty="0" smtClean="0"/>
              <a:t>meetings</a:t>
            </a:r>
          </a:p>
          <a:p>
            <a:r>
              <a:rPr lang="en-US" sz="3400" dirty="0" smtClean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=""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 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 on 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 for 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=""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associative arrays can be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arrays</a:t>
            </a:r>
          </a:p>
          <a:p>
            <a:r>
              <a:rPr lang="en-US" dirty="0"/>
              <a:t>Once we have a </a:t>
            </a: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value, we can </a:t>
            </a:r>
            <a:r>
              <a:rPr lang="en-US" b="1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it like any other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361011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contacts = { 'Tim':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address: 'Doe Crossing'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'Bill':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'0896543112',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address: 'Nelson Place'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contacts['Bill'];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Get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billsContact.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phone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'0896543112'</a:t>
            </a:r>
          </a:p>
        </p:txBody>
      </p:sp>
    </p:spTree>
    <p:extLst>
      <p:ext uri="{BB962C8B-B14F-4D97-AF65-F5344CB8AC3E}">
        <p14:creationId xmlns:p14="http://schemas.microsoft.com/office/powerpoint/2010/main" val="4136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2800"/>
              </a:spcBef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them by the </a:t>
            </a:r>
            <a:r>
              <a:rPr lang="en-US" b="1" dirty="0">
                <a:solidFill>
                  <a:schemeClr val="bg1"/>
                </a:solidFill>
              </a:rPr>
              <a:t>property values </a:t>
            </a:r>
            <a:r>
              <a:rPr lang="en-US" dirty="0"/>
              <a:t>of each entry</a:t>
            </a:r>
          </a:p>
          <a:p>
            <a:pPr lvl="1"/>
            <a:r>
              <a:rPr lang="en-US" dirty="0"/>
              <a:t>E.g. sort a contact book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  <a:r>
              <a:rPr lang="en-US" dirty="0"/>
              <a:t>, by person's address: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114000"/>
            <a:ext cx="102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(contacts);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 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addrA.localeCompare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48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students sorted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['Lilly 4 6 6 5',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5 6',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'Tammy 2 4 3',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876000" y="1272791"/>
            <a:ext cx="10440000" cy="5216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 = new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();</a:t>
            </a:r>
          </a:p>
          <a:p>
            <a:r>
              <a:rPr lang="en-US" sz="2000" dirty="0"/>
              <a:t>  for (let string of input) {</a:t>
            </a:r>
          </a:p>
          <a:p>
            <a:r>
              <a:rPr lang="en-US" sz="2000" dirty="0"/>
              <a:t>    let tokens = </a:t>
            </a:r>
            <a:r>
              <a:rPr lang="en-US" sz="2000" dirty="0" err="1"/>
              <a:t>string.split</a:t>
            </a:r>
            <a:r>
              <a:rPr lang="en-US" sz="2000" dirty="0"/>
              <a:t>(' ');</a:t>
            </a:r>
          </a:p>
          <a:p>
            <a:r>
              <a:rPr lang="en-US" sz="2000" dirty="0"/>
              <a:t>    let name = </a:t>
            </a:r>
            <a:r>
              <a:rPr lang="en-US" sz="2000" dirty="0" err="1"/>
              <a:t>tokens.shift</a:t>
            </a:r>
            <a:r>
              <a:rPr lang="en-US" sz="2000" dirty="0"/>
              <a:t>();</a:t>
            </a:r>
          </a:p>
          <a:p>
            <a:r>
              <a:rPr lang="en-US" sz="2000" dirty="0"/>
              <a:t>    let grades = </a:t>
            </a:r>
            <a:r>
              <a:rPr lang="en-US" sz="2000" dirty="0" err="1"/>
              <a:t>tokens.map</a:t>
            </a:r>
            <a:r>
              <a:rPr lang="en-US" sz="2000" dirty="0"/>
              <a:t>(Number);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(!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</a:t>
            </a:r>
            <a:r>
              <a:rPr lang="en-US" sz="2000" dirty="0"/>
              <a:t>(name)) {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set</a:t>
            </a:r>
            <a:r>
              <a:rPr lang="en-US" sz="2000" dirty="0"/>
              <a:t>(name, []); 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let </a:t>
            </a:r>
            <a:r>
              <a:rPr lang="en-US" sz="2000" dirty="0">
                <a:solidFill>
                  <a:schemeClr val="bg1"/>
                </a:solidFill>
              </a:rPr>
              <a:t>existing</a:t>
            </a:r>
            <a:r>
              <a:rPr lang="en-US" sz="2000" dirty="0"/>
              <a:t> = 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(name);</a:t>
            </a:r>
          </a:p>
          <a:p>
            <a:r>
              <a:rPr lang="en-US" sz="2000" dirty="0"/>
              <a:t>    for (let grade of grades) { </a:t>
            </a:r>
            <a:r>
              <a:rPr lang="en-US" sz="2000" dirty="0" err="1">
                <a:solidFill>
                  <a:schemeClr val="bg1"/>
                </a:solidFill>
              </a:rPr>
              <a:t>existing</a:t>
            </a:r>
            <a:r>
              <a:rPr lang="en-US" sz="2000" dirty="0" err="1"/>
              <a:t>.push</a:t>
            </a:r>
            <a:r>
              <a:rPr lang="en-US" sz="2000" dirty="0"/>
              <a:t>(grade); }</a:t>
            </a:r>
          </a:p>
          <a:p>
            <a:r>
              <a:rPr lang="en-US" sz="2000" dirty="0"/>
              <a:t>  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let sorted = </a:t>
            </a:r>
            <a:r>
              <a:rPr lang="en-US" sz="2000" dirty="0" err="1">
                <a:solidFill>
                  <a:schemeClr val="bg1"/>
                </a:solidFill>
              </a:rPr>
              <a:t>Array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from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).sort(</a:t>
            </a:r>
            <a:r>
              <a:rPr lang="en-US" sz="2000" dirty="0" err="1">
                <a:solidFill>
                  <a:schemeClr val="bg1"/>
                </a:solidFill>
              </a:rPr>
              <a:t>compareAverage</a:t>
            </a:r>
            <a:r>
              <a:rPr lang="en-US" sz="2000" dirty="0"/>
              <a:t>);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See next slide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TODO: Print result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 – Compare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821000" y="1584000"/>
            <a:ext cx="8550000" cy="45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</a:t>
            </a:r>
            <a:r>
              <a:rPr lang="en-US" dirty="0" err="1">
                <a:solidFill>
                  <a:schemeClr val="bg1"/>
                </a:solidFill>
              </a:rPr>
              <a:t>compareAverage</a:t>
            </a:r>
            <a:r>
              <a:rPr lang="en-US" dirty="0"/>
              <a:t>(a, b) {</a:t>
            </a:r>
          </a:p>
          <a:p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first average</a:t>
            </a:r>
            <a:endParaRPr lang="en-US" dirty="0"/>
          </a:p>
          <a:p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second average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Comparison</a:t>
            </a:r>
          </a:p>
          <a:p>
            <a:r>
              <a:rPr lang="en-US" dirty="0"/>
              <a:t>  return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-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4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=""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=""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=""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=""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=""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=""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=""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=""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=""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=""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=""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=""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=""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9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=""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=""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=""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492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=""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=""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2340</Words>
  <Application>Microsoft Office PowerPoint</Application>
  <PresentationFormat>Широк екран</PresentationFormat>
  <Paragraphs>453</Paragraphs>
  <Slides>41</Slides>
  <Notes>35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51" baseType="lpstr">
      <vt:lpstr>맑은 고딕</vt:lpstr>
      <vt:lpstr>Arial</vt:lpstr>
      <vt:lpstr>Calibri</vt:lpstr>
      <vt:lpstr>Calibri (Body)</vt:lpstr>
      <vt:lpstr>Consolas</vt:lpstr>
      <vt:lpstr>Courier New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Nested Data Structures</vt:lpstr>
      <vt:lpstr>Sorting Nested Data Structures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Solution: School Grades – Compare Function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32</cp:revision>
  <dcterms:created xsi:type="dcterms:W3CDTF">2018-05-23T13:08:44Z</dcterms:created>
  <dcterms:modified xsi:type="dcterms:W3CDTF">2021-10-12T07:58:42Z</dcterms:modified>
  <cp:category>programming;computer programming;software development;web development</cp:category>
</cp:coreProperties>
</file>