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85" r:id="rId6"/>
    <p:sldId id="275" r:id="rId7"/>
    <p:sldId id="280" r:id="rId8"/>
    <p:sldId id="278" r:id="rId9"/>
    <p:sldId id="276" r:id="rId10"/>
    <p:sldId id="287" r:id="rId11"/>
    <p:sldId id="282" r:id="rId12"/>
    <p:sldId id="283" r:id="rId13"/>
    <p:sldId id="281" r:id="rId14"/>
    <p:sldId id="279" r:id="rId15"/>
    <p:sldId id="266" r:id="rId16"/>
    <p:sldId id="297" r:id="rId17"/>
    <p:sldId id="293" r:id="rId18"/>
    <p:sldId id="294" r:id="rId19"/>
    <p:sldId id="288" r:id="rId20"/>
    <p:sldId id="298" r:id="rId21"/>
    <p:sldId id="284" r:id="rId22"/>
    <p:sldId id="295" r:id="rId23"/>
    <p:sldId id="290" r:id="rId24"/>
    <p:sldId id="296" r:id="rId25"/>
    <p:sldId id="292" r:id="rId26"/>
    <p:sldId id="29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243"/>
    <a:srgbClr val="F0CDA1"/>
    <a:srgbClr val="107082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17BA8-4638-4CB4-87BD-7DEB0E5CA9A2}" v="163" dt="2023-02-02T01:43:24.870"/>
    <p1510:client id="{F131EFF0-9ABC-46BC-B4C7-49C7C7653441}" v="397" dt="2023-02-02T09:14:11.492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gys@hotmail.com" userId="S::urn:spo:guest#elgys@hotmail.com::" providerId="AD" clId="Web-{7F817BA8-4638-4CB4-87BD-7DEB0E5CA9A2}"/>
    <pc:docChg chg="delSld modSld">
      <pc:chgData name="elgys@hotmail.com" userId="S::urn:spo:guest#elgys@hotmail.com::" providerId="AD" clId="Web-{7F817BA8-4638-4CB4-87BD-7DEB0E5CA9A2}" dt="2023-02-02T01:43:24.870" v="149" actId="20577"/>
      <pc:docMkLst>
        <pc:docMk/>
      </pc:docMkLst>
      <pc:sldChg chg="modSp">
        <pc:chgData name="elgys@hotmail.com" userId="S::urn:spo:guest#elgys@hotmail.com::" providerId="AD" clId="Web-{7F817BA8-4638-4CB4-87BD-7DEB0E5CA9A2}" dt="2023-02-02T00:43:52.368" v="8" actId="20577"/>
        <pc:sldMkLst>
          <pc:docMk/>
          <pc:sldMk cId="2331480982" sldId="275"/>
        </pc:sldMkLst>
        <pc:spChg chg="mod">
          <ac:chgData name="elgys@hotmail.com" userId="S::urn:spo:guest#elgys@hotmail.com::" providerId="AD" clId="Web-{7F817BA8-4638-4CB4-87BD-7DEB0E5CA9A2}" dt="2023-02-02T00:43:52.368" v="8" actId="20577"/>
          <ac:spMkLst>
            <pc:docMk/>
            <pc:sldMk cId="2331480982" sldId="275"/>
            <ac:spMk id="41" creationId="{1B100040-942A-B1A3-D91B-57C81D5652BF}"/>
          </ac:spMkLst>
        </pc:spChg>
      </pc:sldChg>
      <pc:sldChg chg="addSp modSp">
        <pc:chgData name="elgys@hotmail.com" userId="S::urn:spo:guest#elgys@hotmail.com::" providerId="AD" clId="Web-{7F817BA8-4638-4CB4-87BD-7DEB0E5CA9A2}" dt="2023-02-02T01:22:22.922" v="98" actId="1076"/>
        <pc:sldMkLst>
          <pc:docMk/>
          <pc:sldMk cId="4234908993" sldId="284"/>
        </pc:sldMkLst>
        <pc:spChg chg="mod">
          <ac:chgData name="elgys@hotmail.com" userId="S::urn:spo:guest#elgys@hotmail.com::" providerId="AD" clId="Web-{7F817BA8-4638-4CB4-87BD-7DEB0E5CA9A2}" dt="2023-02-02T01:20:55.044" v="89" actId="20577"/>
          <ac:spMkLst>
            <pc:docMk/>
            <pc:sldMk cId="4234908993" sldId="284"/>
            <ac:spMk id="2" creationId="{E6666597-C041-F88B-ACF5-27CA1DE5A935}"/>
          </ac:spMkLst>
        </pc:spChg>
        <pc:spChg chg="mod">
          <ac:chgData name="elgys@hotmail.com" userId="S::urn:spo:guest#elgys@hotmail.com::" providerId="AD" clId="Web-{7F817BA8-4638-4CB4-87BD-7DEB0E5CA9A2}" dt="2023-02-02T00:54:49.925" v="13" actId="20577"/>
          <ac:spMkLst>
            <pc:docMk/>
            <pc:sldMk cId="4234908993" sldId="284"/>
            <ac:spMk id="4" creationId="{66927801-5B1B-BED5-9049-9775F2957D47}"/>
          </ac:spMkLst>
        </pc:spChg>
        <pc:picChg chg="add mod">
          <ac:chgData name="elgys@hotmail.com" userId="S::urn:spo:guest#elgys@hotmail.com::" providerId="AD" clId="Web-{7F817BA8-4638-4CB4-87BD-7DEB0E5CA9A2}" dt="2023-02-02T01:22:22.922" v="98" actId="1076"/>
          <ac:picMkLst>
            <pc:docMk/>
            <pc:sldMk cId="4234908993" sldId="284"/>
            <ac:picMk id="5" creationId="{E4FA72A6-A84E-4625-E8D3-A5C03FAE2E04}"/>
          </ac:picMkLst>
        </pc:picChg>
      </pc:sldChg>
      <pc:sldChg chg="del">
        <pc:chgData name="elgys@hotmail.com" userId="S::urn:spo:guest#elgys@hotmail.com::" providerId="AD" clId="Web-{7F817BA8-4638-4CB4-87BD-7DEB0E5CA9A2}" dt="2023-02-02T01:21:01.809" v="90"/>
        <pc:sldMkLst>
          <pc:docMk/>
          <pc:sldMk cId="3727854745" sldId="289"/>
        </pc:sldMkLst>
      </pc:sldChg>
      <pc:sldChg chg="modSp">
        <pc:chgData name="elgys@hotmail.com" userId="S::urn:spo:guest#elgys@hotmail.com::" providerId="AD" clId="Web-{7F817BA8-4638-4CB4-87BD-7DEB0E5CA9A2}" dt="2023-02-02T01:43:24.870" v="149" actId="20577"/>
        <pc:sldMkLst>
          <pc:docMk/>
          <pc:sldMk cId="4068350961" sldId="290"/>
        </pc:sldMkLst>
        <pc:spChg chg="mod">
          <ac:chgData name="elgys@hotmail.com" userId="S::urn:spo:guest#elgys@hotmail.com::" providerId="AD" clId="Web-{7F817BA8-4638-4CB4-87BD-7DEB0E5CA9A2}" dt="2023-02-02T01:43:24.870" v="149" actId="20577"/>
          <ac:spMkLst>
            <pc:docMk/>
            <pc:sldMk cId="4068350961" sldId="290"/>
            <ac:spMk id="2" creationId="{F828AF57-B29C-FCAE-226A-71E0041EB137}"/>
          </ac:spMkLst>
        </pc:spChg>
      </pc:sldChg>
    </pc:docChg>
  </pc:docChgLst>
  <pc:docChgLst>
    <pc:chgData name="Anthony Pham" userId="5b1073d3-823c-49e5-a847-e24b8da82c03" providerId="ADAL" clId="{F131EFF0-9ABC-46BC-B4C7-49C7C7653441}"/>
    <pc:docChg chg="undo custSel addSld modSld">
      <pc:chgData name="Anthony Pham" userId="5b1073d3-823c-49e5-a847-e24b8da82c03" providerId="ADAL" clId="{F131EFF0-9ABC-46BC-B4C7-49C7C7653441}" dt="2023-02-02T09:14:11.494" v="988" actId="5793"/>
      <pc:docMkLst>
        <pc:docMk/>
      </pc:docMkLst>
      <pc:sldChg chg="modSp mod">
        <pc:chgData name="Anthony Pham" userId="5b1073d3-823c-49e5-a847-e24b8da82c03" providerId="ADAL" clId="{F131EFF0-9ABC-46BC-B4C7-49C7C7653441}" dt="2023-02-02T07:12:44.423" v="494" actId="20577"/>
        <pc:sldMkLst>
          <pc:docMk/>
          <pc:sldMk cId="2903599816" sldId="266"/>
        </pc:sldMkLst>
        <pc:spChg chg="mod">
          <ac:chgData name="Anthony Pham" userId="5b1073d3-823c-49e5-a847-e24b8da82c03" providerId="ADAL" clId="{F131EFF0-9ABC-46BC-B4C7-49C7C7653441}" dt="2023-02-02T07:12:44.423" v="494" actId="20577"/>
          <ac:spMkLst>
            <pc:docMk/>
            <pc:sldMk cId="2903599816" sldId="266"/>
            <ac:spMk id="35" creationId="{D7319CBA-66EC-5989-010A-19FCB3346632}"/>
          </ac:spMkLst>
        </pc:spChg>
      </pc:sldChg>
      <pc:sldChg chg="modSp mod">
        <pc:chgData name="Anthony Pham" userId="5b1073d3-823c-49e5-a847-e24b8da82c03" providerId="ADAL" clId="{F131EFF0-9ABC-46BC-B4C7-49C7C7653441}" dt="2023-02-02T08:31:08.765" v="528" actId="20577"/>
        <pc:sldMkLst>
          <pc:docMk/>
          <pc:sldMk cId="3476954114" sldId="274"/>
        </pc:sldMkLst>
        <pc:spChg chg="mod">
          <ac:chgData name="Anthony Pham" userId="5b1073d3-823c-49e5-a847-e24b8da82c03" providerId="ADAL" clId="{F131EFF0-9ABC-46BC-B4C7-49C7C7653441}" dt="2023-02-02T08:31:08.765" v="528" actId="20577"/>
          <ac:spMkLst>
            <pc:docMk/>
            <pc:sldMk cId="3476954114" sldId="274"/>
            <ac:spMk id="3" creationId="{C17F5BF1-88DB-42F2-98A6-4C7FBFC311C4}"/>
          </ac:spMkLst>
        </pc:spChg>
      </pc:sldChg>
      <pc:sldChg chg="addSp modSp">
        <pc:chgData name="Anthony Pham" userId="5b1073d3-823c-49e5-a847-e24b8da82c03" providerId="ADAL" clId="{F131EFF0-9ABC-46BC-B4C7-49C7C7653441}" dt="2023-02-02T07:12:58.048" v="495"/>
        <pc:sldMkLst>
          <pc:docMk/>
          <pc:sldMk cId="1749338310" sldId="281"/>
        </pc:sldMkLst>
        <pc:spChg chg="add mod">
          <ac:chgData name="Anthony Pham" userId="5b1073d3-823c-49e5-a847-e24b8da82c03" providerId="ADAL" clId="{F131EFF0-9ABC-46BC-B4C7-49C7C7653441}" dt="2023-02-02T07:12:58.048" v="495"/>
          <ac:spMkLst>
            <pc:docMk/>
            <pc:sldMk cId="1749338310" sldId="281"/>
            <ac:spMk id="14" creationId="{3AD6FDA0-187B-BC6E-29D2-01FDA47FC3AD}"/>
          </ac:spMkLst>
        </pc:spChg>
      </pc:sldChg>
      <pc:sldChg chg="addSp delSp modSp mod modClrScheme chgLayout">
        <pc:chgData name="Anthony Pham" userId="5b1073d3-823c-49e5-a847-e24b8da82c03" providerId="ADAL" clId="{F131EFF0-9ABC-46BC-B4C7-49C7C7653441}" dt="2023-02-02T07:14:27.510" v="504" actId="1076"/>
        <pc:sldMkLst>
          <pc:docMk/>
          <pc:sldMk cId="4234908993" sldId="284"/>
        </pc:sldMkLst>
        <pc:spChg chg="mod ord">
          <ac:chgData name="Anthony Pham" userId="5b1073d3-823c-49e5-a847-e24b8da82c03" providerId="ADAL" clId="{F131EFF0-9ABC-46BC-B4C7-49C7C7653441}" dt="2023-02-02T07:14:27.510" v="504" actId="1076"/>
          <ac:spMkLst>
            <pc:docMk/>
            <pc:sldMk cId="4234908993" sldId="284"/>
            <ac:spMk id="2" creationId="{E6666597-C041-F88B-ACF5-27CA1DE5A935}"/>
          </ac:spMkLst>
        </pc:spChg>
        <pc:spChg chg="mod ord">
          <ac:chgData name="Anthony Pham" userId="5b1073d3-823c-49e5-a847-e24b8da82c03" providerId="ADAL" clId="{F131EFF0-9ABC-46BC-B4C7-49C7C7653441}" dt="2023-02-02T06:23:58.841" v="432" actId="1076"/>
          <ac:spMkLst>
            <pc:docMk/>
            <pc:sldMk cId="4234908993" sldId="284"/>
            <ac:spMk id="3" creationId="{350F81ED-4FAD-4BFE-3CBF-0645C5A90B72}"/>
          </ac:spMkLst>
        </pc:spChg>
        <pc:spChg chg="mod ord">
          <ac:chgData name="Anthony Pham" userId="5b1073d3-823c-49e5-a847-e24b8da82c03" providerId="ADAL" clId="{F131EFF0-9ABC-46BC-B4C7-49C7C7653441}" dt="2023-02-02T06:14:06.252" v="387" actId="700"/>
          <ac:spMkLst>
            <pc:docMk/>
            <pc:sldMk cId="4234908993" sldId="284"/>
            <ac:spMk id="4" creationId="{66927801-5B1B-BED5-9049-9775F2957D47}"/>
          </ac:spMkLst>
        </pc:spChg>
        <pc:spChg chg="add mod">
          <ac:chgData name="Anthony Pham" userId="5b1073d3-823c-49e5-a847-e24b8da82c03" providerId="ADAL" clId="{F131EFF0-9ABC-46BC-B4C7-49C7C7653441}" dt="2023-02-02T06:06:29.705" v="226"/>
          <ac:spMkLst>
            <pc:docMk/>
            <pc:sldMk cId="4234908993" sldId="284"/>
            <ac:spMk id="6" creationId="{C62FE37A-9A19-9BA7-38BA-73753905C79E}"/>
          </ac:spMkLst>
        </pc:spChg>
        <pc:spChg chg="add del mod ord">
          <ac:chgData name="Anthony Pham" userId="5b1073d3-823c-49e5-a847-e24b8da82c03" providerId="ADAL" clId="{F131EFF0-9ABC-46BC-B4C7-49C7C7653441}" dt="2023-02-02T06:16:09.241" v="397"/>
          <ac:spMkLst>
            <pc:docMk/>
            <pc:sldMk cId="4234908993" sldId="284"/>
            <ac:spMk id="7" creationId="{35DDEB95-2E6B-0B6D-7891-B707EF64A11D}"/>
          </ac:spMkLst>
        </pc:spChg>
        <pc:picChg chg="del">
          <ac:chgData name="Anthony Pham" userId="5b1073d3-823c-49e5-a847-e24b8da82c03" providerId="ADAL" clId="{F131EFF0-9ABC-46BC-B4C7-49C7C7653441}" dt="2023-02-02T06:19:47.937" v="410" actId="478"/>
          <ac:picMkLst>
            <pc:docMk/>
            <pc:sldMk cId="4234908993" sldId="284"/>
            <ac:picMk id="5" creationId="{E4FA72A6-A84E-4625-E8D3-A5C03FAE2E04}"/>
          </ac:picMkLst>
        </pc:picChg>
        <pc:picChg chg="add mod">
          <ac:chgData name="Anthony Pham" userId="5b1073d3-823c-49e5-a847-e24b8da82c03" providerId="ADAL" clId="{F131EFF0-9ABC-46BC-B4C7-49C7C7653441}" dt="2023-02-02T06:16:10.126" v="399" actId="962"/>
          <ac:picMkLst>
            <pc:docMk/>
            <pc:sldMk cId="4234908993" sldId="284"/>
            <ac:picMk id="9" creationId="{8FD0725E-42AC-307F-65F6-32DE163899C9}"/>
          </ac:picMkLst>
        </pc:picChg>
        <pc:picChg chg="add del mod">
          <ac:chgData name="Anthony Pham" userId="5b1073d3-823c-49e5-a847-e24b8da82c03" providerId="ADAL" clId="{F131EFF0-9ABC-46BC-B4C7-49C7C7653441}" dt="2023-02-02T06:21:21.986" v="420" actId="478"/>
          <ac:picMkLst>
            <pc:docMk/>
            <pc:sldMk cId="4234908993" sldId="284"/>
            <ac:picMk id="11" creationId="{8C45F475-026F-30DE-548D-9696B2A926AE}"/>
          </ac:picMkLst>
        </pc:picChg>
        <pc:picChg chg="add del mod">
          <ac:chgData name="Anthony Pham" userId="5b1073d3-823c-49e5-a847-e24b8da82c03" providerId="ADAL" clId="{F131EFF0-9ABC-46BC-B4C7-49C7C7653441}" dt="2023-02-02T06:21:20.677" v="419"/>
          <ac:picMkLst>
            <pc:docMk/>
            <pc:sldMk cId="4234908993" sldId="284"/>
            <ac:picMk id="13" creationId="{90607E7C-F45B-6C33-4AA2-E15489DB93F2}"/>
          </ac:picMkLst>
        </pc:picChg>
        <pc:picChg chg="add mod">
          <ac:chgData name="Anthony Pham" userId="5b1073d3-823c-49e5-a847-e24b8da82c03" providerId="ADAL" clId="{F131EFF0-9ABC-46BC-B4C7-49C7C7653441}" dt="2023-02-02T07:14:14.222" v="503" actId="14100"/>
          <ac:picMkLst>
            <pc:docMk/>
            <pc:sldMk cId="4234908993" sldId="284"/>
            <ac:picMk id="15" creationId="{538D5248-B0CD-8BEA-18A1-9F95555A7176}"/>
          </ac:picMkLst>
        </pc:picChg>
        <pc:picChg chg="add mod">
          <ac:chgData name="Anthony Pham" userId="5b1073d3-823c-49e5-a847-e24b8da82c03" providerId="ADAL" clId="{F131EFF0-9ABC-46BC-B4C7-49C7C7653441}" dt="2023-02-02T07:14:01.636" v="501" actId="1076"/>
          <ac:picMkLst>
            <pc:docMk/>
            <pc:sldMk cId="4234908993" sldId="284"/>
            <ac:picMk id="16" creationId="{B7FD1C46-4E25-F931-7D4F-2895D9FCC024}"/>
          </ac:picMkLst>
        </pc:picChg>
        <pc:picChg chg="add del mod">
          <ac:chgData name="Anthony Pham" userId="5b1073d3-823c-49e5-a847-e24b8da82c03" providerId="ADAL" clId="{F131EFF0-9ABC-46BC-B4C7-49C7C7653441}" dt="2023-02-02T06:17:45.540" v="405" actId="478"/>
          <ac:picMkLst>
            <pc:docMk/>
            <pc:sldMk cId="4234908993" sldId="284"/>
            <ac:picMk id="7170" creationId="{AB72215C-287B-0C9F-736C-AB3B12736700}"/>
          </ac:picMkLst>
        </pc:picChg>
      </pc:sldChg>
      <pc:sldChg chg="modSp mod">
        <pc:chgData name="Anthony Pham" userId="5b1073d3-823c-49e5-a847-e24b8da82c03" providerId="ADAL" clId="{F131EFF0-9ABC-46BC-B4C7-49C7C7653441}" dt="2023-02-01T19:53:43.927" v="0" actId="313"/>
        <pc:sldMkLst>
          <pc:docMk/>
          <pc:sldMk cId="3727854745" sldId="289"/>
        </pc:sldMkLst>
        <pc:spChg chg="mod">
          <ac:chgData name="Anthony Pham" userId="5b1073d3-823c-49e5-a847-e24b8da82c03" providerId="ADAL" clId="{F131EFF0-9ABC-46BC-B4C7-49C7C7653441}" dt="2023-02-01T19:53:43.927" v="0" actId="313"/>
          <ac:spMkLst>
            <pc:docMk/>
            <pc:sldMk cId="3727854745" sldId="289"/>
            <ac:spMk id="4" creationId="{3296A0EE-052C-FE1C-75FB-E2D91A74AF0E}"/>
          </ac:spMkLst>
        </pc:spChg>
      </pc:sldChg>
      <pc:sldChg chg="addSp delSp modSp mod modClrScheme chgLayout">
        <pc:chgData name="Anthony Pham" userId="5b1073d3-823c-49e5-a847-e24b8da82c03" providerId="ADAL" clId="{F131EFF0-9ABC-46BC-B4C7-49C7C7653441}" dt="2023-02-02T06:28:32.515" v="437" actId="13926"/>
        <pc:sldMkLst>
          <pc:docMk/>
          <pc:sldMk cId="4068350961" sldId="290"/>
        </pc:sldMkLst>
        <pc:spChg chg="mod ord">
          <ac:chgData name="Anthony Pham" userId="5b1073d3-823c-49e5-a847-e24b8da82c03" providerId="ADAL" clId="{F131EFF0-9ABC-46BC-B4C7-49C7C7653441}" dt="2023-02-02T06:28:32.515" v="437" actId="13926"/>
          <ac:spMkLst>
            <pc:docMk/>
            <pc:sldMk cId="4068350961" sldId="290"/>
            <ac:spMk id="2" creationId="{F828AF57-B29C-FCAE-226A-71E0041EB137}"/>
          </ac:spMkLst>
        </pc:spChg>
        <pc:spChg chg="mod ord">
          <ac:chgData name="Anthony Pham" userId="5b1073d3-823c-49e5-a847-e24b8da82c03" providerId="ADAL" clId="{F131EFF0-9ABC-46BC-B4C7-49C7C7653441}" dt="2023-02-02T06:01:54.359" v="183" actId="700"/>
          <ac:spMkLst>
            <pc:docMk/>
            <pc:sldMk cId="4068350961" sldId="290"/>
            <ac:spMk id="3" creationId="{32A57554-85F7-E996-10E9-5C112F9489DE}"/>
          </ac:spMkLst>
        </pc:spChg>
        <pc:spChg chg="mod ord">
          <ac:chgData name="Anthony Pham" userId="5b1073d3-823c-49e5-a847-e24b8da82c03" providerId="ADAL" clId="{F131EFF0-9ABC-46BC-B4C7-49C7C7653441}" dt="2023-02-02T06:01:54.359" v="183" actId="700"/>
          <ac:spMkLst>
            <pc:docMk/>
            <pc:sldMk cId="4068350961" sldId="290"/>
            <ac:spMk id="4" creationId="{F5871315-BAB1-9CF3-94E6-23BCF2C6764E}"/>
          </ac:spMkLst>
        </pc:spChg>
        <pc:spChg chg="add del mod ord">
          <ac:chgData name="Anthony Pham" userId="5b1073d3-823c-49e5-a847-e24b8da82c03" providerId="ADAL" clId="{F131EFF0-9ABC-46BC-B4C7-49C7C7653441}" dt="2023-02-02T06:02:09.384" v="184"/>
          <ac:spMkLst>
            <pc:docMk/>
            <pc:sldMk cId="4068350961" sldId="290"/>
            <ac:spMk id="5" creationId="{BBF7DC89-E5C6-60FF-1767-78CAE50373C2}"/>
          </ac:spMkLst>
        </pc:spChg>
        <pc:spChg chg="add mod">
          <ac:chgData name="Anthony Pham" userId="5b1073d3-823c-49e5-a847-e24b8da82c03" providerId="ADAL" clId="{F131EFF0-9ABC-46BC-B4C7-49C7C7653441}" dt="2023-02-02T06:04:07.028" v="219"/>
          <ac:spMkLst>
            <pc:docMk/>
            <pc:sldMk cId="4068350961" sldId="290"/>
            <ac:spMk id="8" creationId="{159E599E-E682-2D5F-E714-F7A8E2A0CF51}"/>
          </ac:spMkLst>
        </pc:spChg>
        <pc:picChg chg="add mod">
          <ac:chgData name="Anthony Pham" userId="5b1073d3-823c-49e5-a847-e24b8da82c03" providerId="ADAL" clId="{F131EFF0-9ABC-46BC-B4C7-49C7C7653441}" dt="2023-02-02T06:02:25.402" v="189" actId="1076"/>
          <ac:picMkLst>
            <pc:docMk/>
            <pc:sldMk cId="4068350961" sldId="290"/>
            <ac:picMk id="7" creationId="{08AB50BD-3801-7FC0-92CE-CFFDF2EE0A01}"/>
          </ac:picMkLst>
        </pc:picChg>
      </pc:sldChg>
      <pc:sldChg chg="addSp delSp modSp new mod modClrScheme chgLayout">
        <pc:chgData name="Anthony Pham" userId="5b1073d3-823c-49e5-a847-e24b8da82c03" providerId="ADAL" clId="{F131EFF0-9ABC-46BC-B4C7-49C7C7653441}" dt="2023-02-02T06:26:18.997" v="435" actId="1076"/>
        <pc:sldMkLst>
          <pc:docMk/>
          <pc:sldMk cId="2050748243" sldId="291"/>
        </pc:sldMkLst>
        <pc:spChg chg="del mod ord">
          <ac:chgData name="Anthony Pham" userId="5b1073d3-823c-49e5-a847-e24b8da82c03" providerId="ADAL" clId="{F131EFF0-9ABC-46BC-B4C7-49C7C7653441}" dt="2023-02-02T05:54:10.408" v="56" actId="700"/>
          <ac:spMkLst>
            <pc:docMk/>
            <pc:sldMk cId="2050748243" sldId="291"/>
            <ac:spMk id="2" creationId="{AFFDD6C9-3EEB-0B90-1197-E61E47600937}"/>
          </ac:spMkLst>
        </pc:spChg>
        <pc:spChg chg="mod ord">
          <ac:chgData name="Anthony Pham" userId="5b1073d3-823c-49e5-a847-e24b8da82c03" providerId="ADAL" clId="{F131EFF0-9ABC-46BC-B4C7-49C7C7653441}" dt="2023-02-02T05:54:10.408" v="56" actId="700"/>
          <ac:spMkLst>
            <pc:docMk/>
            <pc:sldMk cId="2050748243" sldId="291"/>
            <ac:spMk id="3" creationId="{4580B562-95B7-F48F-DD4E-9974A228E228}"/>
          </ac:spMkLst>
        </pc:spChg>
        <pc:spChg chg="del mod ord">
          <ac:chgData name="Anthony Pham" userId="5b1073d3-823c-49e5-a847-e24b8da82c03" providerId="ADAL" clId="{F131EFF0-9ABC-46BC-B4C7-49C7C7653441}" dt="2023-02-02T05:54:10.408" v="56" actId="700"/>
          <ac:spMkLst>
            <pc:docMk/>
            <pc:sldMk cId="2050748243" sldId="291"/>
            <ac:spMk id="4" creationId="{01CCD386-20D9-9845-3CD9-B6464D3284AF}"/>
          </ac:spMkLst>
        </pc:spChg>
        <pc:spChg chg="add del mod ord">
          <ac:chgData name="Anthony Pham" userId="5b1073d3-823c-49e5-a847-e24b8da82c03" providerId="ADAL" clId="{F131EFF0-9ABC-46BC-B4C7-49C7C7653441}" dt="2023-02-02T05:59:24.786" v="170" actId="478"/>
          <ac:spMkLst>
            <pc:docMk/>
            <pc:sldMk cId="2050748243" sldId="291"/>
            <ac:spMk id="5" creationId="{F04E5258-EA88-A807-66E1-A4A6811ABD16}"/>
          </ac:spMkLst>
        </pc:spChg>
        <pc:spChg chg="add mod ord">
          <ac:chgData name="Anthony Pham" userId="5b1073d3-823c-49e5-a847-e24b8da82c03" providerId="ADAL" clId="{F131EFF0-9ABC-46BC-B4C7-49C7C7653441}" dt="2023-02-02T05:59:04.997" v="159" actId="1076"/>
          <ac:spMkLst>
            <pc:docMk/>
            <pc:sldMk cId="2050748243" sldId="291"/>
            <ac:spMk id="6" creationId="{36AFE2AF-BCB5-A94D-549E-490CF8E6F4E6}"/>
          </ac:spMkLst>
        </pc:spChg>
        <pc:spChg chg="add del mod ord">
          <ac:chgData name="Anthony Pham" userId="5b1073d3-823c-49e5-a847-e24b8da82c03" providerId="ADAL" clId="{F131EFF0-9ABC-46BC-B4C7-49C7C7653441}" dt="2023-02-02T05:56:32.270" v="62"/>
          <ac:spMkLst>
            <pc:docMk/>
            <pc:sldMk cId="2050748243" sldId="291"/>
            <ac:spMk id="7" creationId="{EBAED45C-C6EE-790C-2598-F6D0C4F22480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8" creationId="{644B2707-27AE-815B-B38D-DB969352B07F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9" creationId="{20B54DC1-7226-C87A-100A-C3174FF0795A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0" creationId="{81E79811-B5CE-EB78-3BAE-974C61546D9B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1" creationId="{B074DF64-9A38-BC7A-F897-91BF954D4F32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2" creationId="{D8D59193-3EC1-CB6D-0F43-6B01BFC62701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3" creationId="{7020D86C-D662-BCEA-7FB4-1A90B9B1E4BF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4" creationId="{F83F2DEA-6E3D-CAC4-77D2-3A8D3D35434A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5" creationId="{C0CC534B-6C99-F80E-AA1B-47CADDC8DDEC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6" creationId="{89FA74BB-4027-3922-0562-50385BFF3738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7" creationId="{3CC02D30-0DF5-805A-3663-6E8422F1CB15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8" creationId="{54310197-A08D-7667-861F-01E9E96CDF99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19" creationId="{F7668331-7582-4C08-C623-591F1383F86F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20" creationId="{92F09726-D334-AFBD-D743-85E113C70C54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21" creationId="{F292A6C0-630B-20D0-C884-C215B35CB492}"/>
          </ac:spMkLst>
        </pc:spChg>
        <pc:spChg chg="add del mod ord">
          <ac:chgData name="Anthony Pham" userId="5b1073d3-823c-49e5-a847-e24b8da82c03" providerId="ADAL" clId="{F131EFF0-9ABC-46BC-B4C7-49C7C7653441}" dt="2023-02-02T05:56:51.882" v="65" actId="478"/>
          <ac:spMkLst>
            <pc:docMk/>
            <pc:sldMk cId="2050748243" sldId="291"/>
            <ac:spMk id="22" creationId="{FE554BC6-AAB0-9742-56A2-A2118C040C64}"/>
          </ac:spMkLst>
        </pc:spChg>
        <pc:spChg chg="add del mod">
          <ac:chgData name="Anthony Pham" userId="5b1073d3-823c-49e5-a847-e24b8da82c03" providerId="ADAL" clId="{F131EFF0-9ABC-46BC-B4C7-49C7C7653441}" dt="2023-02-02T05:59:31.908" v="171" actId="478"/>
          <ac:spMkLst>
            <pc:docMk/>
            <pc:sldMk cId="2050748243" sldId="291"/>
            <ac:spMk id="28" creationId="{2EC46930-3577-BC12-3301-E9F0C090CDAA}"/>
          </ac:spMkLst>
        </pc:spChg>
        <pc:spChg chg="add del mod">
          <ac:chgData name="Anthony Pham" userId="5b1073d3-823c-49e5-a847-e24b8da82c03" providerId="ADAL" clId="{F131EFF0-9ABC-46BC-B4C7-49C7C7653441}" dt="2023-02-02T05:59:34.654" v="173"/>
          <ac:spMkLst>
            <pc:docMk/>
            <pc:sldMk cId="2050748243" sldId="291"/>
            <ac:spMk id="29" creationId="{C3EF3EDF-49BC-AE9C-76E9-E8F959858DFF}"/>
          </ac:spMkLst>
        </pc:spChg>
        <pc:spChg chg="add mod">
          <ac:chgData name="Anthony Pham" userId="5b1073d3-823c-49e5-a847-e24b8da82c03" providerId="ADAL" clId="{F131EFF0-9ABC-46BC-B4C7-49C7C7653441}" dt="2023-02-02T06:00:12.514" v="182" actId="20577"/>
          <ac:spMkLst>
            <pc:docMk/>
            <pc:sldMk cId="2050748243" sldId="291"/>
            <ac:spMk id="30" creationId="{012C30E1-A420-799A-F101-A17CEF5F7163}"/>
          </ac:spMkLst>
        </pc:spChg>
        <pc:spChg chg="add mod">
          <ac:chgData name="Anthony Pham" userId="5b1073d3-823c-49e5-a847-e24b8da82c03" providerId="ADAL" clId="{F131EFF0-9ABC-46BC-B4C7-49C7C7653441}" dt="2023-02-02T06:06:31.905" v="227"/>
          <ac:spMkLst>
            <pc:docMk/>
            <pc:sldMk cId="2050748243" sldId="291"/>
            <ac:spMk id="33" creationId="{3B5833B5-60BA-F08A-4665-7823A8E1632C}"/>
          </ac:spMkLst>
        </pc:spChg>
        <pc:picChg chg="add del mod">
          <ac:chgData name="Anthony Pham" userId="5b1073d3-823c-49e5-a847-e24b8da82c03" providerId="ADAL" clId="{F131EFF0-9ABC-46BC-B4C7-49C7C7653441}" dt="2023-02-02T05:56:03.408" v="61"/>
          <ac:picMkLst>
            <pc:docMk/>
            <pc:sldMk cId="2050748243" sldId="291"/>
            <ac:picMk id="24" creationId="{843A12A3-68D3-044E-0AF8-3A116E5E587D}"/>
          </ac:picMkLst>
        </pc:picChg>
        <pc:picChg chg="add mod">
          <ac:chgData name="Anthony Pham" userId="5b1073d3-823c-49e5-a847-e24b8da82c03" providerId="ADAL" clId="{F131EFF0-9ABC-46BC-B4C7-49C7C7653441}" dt="2023-02-02T06:12:26.632" v="386" actId="29295"/>
          <ac:picMkLst>
            <pc:docMk/>
            <pc:sldMk cId="2050748243" sldId="291"/>
            <ac:picMk id="26" creationId="{B6FA00B3-76C9-7932-6EA8-D379971016D6}"/>
          </ac:picMkLst>
        </pc:picChg>
        <pc:picChg chg="add del mod">
          <ac:chgData name="Anthony Pham" userId="5b1073d3-823c-49e5-a847-e24b8da82c03" providerId="ADAL" clId="{F131EFF0-9ABC-46BC-B4C7-49C7C7653441}" dt="2023-02-02T06:11:46.248" v="344" actId="478"/>
          <ac:picMkLst>
            <pc:docMk/>
            <pc:sldMk cId="2050748243" sldId="291"/>
            <ac:picMk id="32" creationId="{71B52160-C75F-C6CE-0BC5-FB0B5C09230E}"/>
          </ac:picMkLst>
        </pc:picChg>
        <pc:picChg chg="add mod">
          <ac:chgData name="Anthony Pham" userId="5b1073d3-823c-49e5-a847-e24b8da82c03" providerId="ADAL" clId="{F131EFF0-9ABC-46BC-B4C7-49C7C7653441}" dt="2023-02-02T06:12:09.991" v="351" actId="1076"/>
          <ac:picMkLst>
            <pc:docMk/>
            <pc:sldMk cId="2050748243" sldId="291"/>
            <ac:picMk id="35" creationId="{623AD74C-E44F-A479-3F0F-929E967F3A3B}"/>
          </ac:picMkLst>
        </pc:picChg>
        <pc:picChg chg="add mod">
          <ac:chgData name="Anthony Pham" userId="5b1073d3-823c-49e5-a847-e24b8da82c03" providerId="ADAL" clId="{F131EFF0-9ABC-46BC-B4C7-49C7C7653441}" dt="2023-02-02T06:26:18.997" v="435" actId="1076"/>
          <ac:picMkLst>
            <pc:docMk/>
            <pc:sldMk cId="2050748243" sldId="291"/>
            <ac:picMk id="36" creationId="{7EDD0D32-4C5A-1B9C-177F-3D1E6C786C4B}"/>
          </ac:picMkLst>
        </pc:picChg>
      </pc:sldChg>
      <pc:sldChg chg="modSp add mod">
        <pc:chgData name="Anthony Pham" userId="5b1073d3-823c-49e5-a847-e24b8da82c03" providerId="ADAL" clId="{F131EFF0-9ABC-46BC-B4C7-49C7C7653441}" dt="2023-02-02T05:53:56.902" v="55" actId="20577"/>
        <pc:sldMkLst>
          <pc:docMk/>
          <pc:sldMk cId="1827180766" sldId="292"/>
        </pc:sldMkLst>
        <pc:spChg chg="mod">
          <ac:chgData name="Anthony Pham" userId="5b1073d3-823c-49e5-a847-e24b8da82c03" providerId="ADAL" clId="{F131EFF0-9ABC-46BC-B4C7-49C7C7653441}" dt="2023-02-02T05:53:15.878" v="9" actId="20577"/>
          <ac:spMkLst>
            <pc:docMk/>
            <pc:sldMk cId="1827180766" sldId="292"/>
            <ac:spMk id="5" creationId="{95E35CDF-1B72-A169-816F-448322A57B63}"/>
          </ac:spMkLst>
        </pc:spChg>
        <pc:spChg chg="mod">
          <ac:chgData name="Anthony Pham" userId="5b1073d3-823c-49e5-a847-e24b8da82c03" providerId="ADAL" clId="{F131EFF0-9ABC-46BC-B4C7-49C7C7653441}" dt="2023-02-02T05:53:56.902" v="55" actId="20577"/>
          <ac:spMkLst>
            <pc:docMk/>
            <pc:sldMk cId="1827180766" sldId="292"/>
            <ac:spMk id="21" creationId="{08B9BB05-C507-5343-7598-829211ECB509}"/>
          </ac:spMkLst>
        </pc:spChg>
      </pc:sldChg>
      <pc:sldChg chg="addSp delSp modSp add mod">
        <pc:chgData name="Anthony Pham" userId="5b1073d3-823c-49e5-a847-e24b8da82c03" providerId="ADAL" clId="{F131EFF0-9ABC-46BC-B4C7-49C7C7653441}" dt="2023-02-02T07:33:02.285" v="518" actId="1582"/>
        <pc:sldMkLst>
          <pc:docMk/>
          <pc:sldMk cId="493878631" sldId="293"/>
        </pc:sldMkLst>
        <pc:spChg chg="add del">
          <ac:chgData name="Anthony Pham" userId="5b1073d3-823c-49e5-a847-e24b8da82c03" providerId="ADAL" clId="{F131EFF0-9ABC-46BC-B4C7-49C7C7653441}" dt="2023-02-02T07:04:28.604" v="458" actId="22"/>
          <ac:spMkLst>
            <pc:docMk/>
            <pc:sldMk cId="493878631" sldId="293"/>
            <ac:spMk id="4" creationId="{4A87EAF1-82C0-AD9C-1A8E-3E9C0AEE7BEA}"/>
          </ac:spMkLst>
        </pc:spChg>
        <pc:spChg chg="mod">
          <ac:chgData name="Anthony Pham" userId="5b1073d3-823c-49e5-a847-e24b8da82c03" providerId="ADAL" clId="{F131EFF0-9ABC-46BC-B4C7-49C7C7653441}" dt="2023-02-02T07:12:16.967" v="488" actId="20577"/>
          <ac:spMkLst>
            <pc:docMk/>
            <pc:sldMk cId="493878631" sldId="293"/>
            <ac:spMk id="35" creationId="{D7319CBA-66EC-5989-010A-19FCB3346632}"/>
          </ac:spMkLst>
        </pc:spChg>
        <pc:spChg chg="del">
          <ac:chgData name="Anthony Pham" userId="5b1073d3-823c-49e5-a847-e24b8da82c03" providerId="ADAL" clId="{F131EFF0-9ABC-46BC-B4C7-49C7C7653441}" dt="2023-02-02T07:04:25.682" v="456" actId="478"/>
          <ac:spMkLst>
            <pc:docMk/>
            <pc:sldMk cId="493878631" sldId="293"/>
            <ac:spMk id="38" creationId="{AB70679C-298F-B305-224B-82BA0981392B}"/>
          </ac:spMkLst>
        </pc:spChg>
        <pc:grpChg chg="del">
          <ac:chgData name="Anthony Pham" userId="5b1073d3-823c-49e5-a847-e24b8da82c03" providerId="ADAL" clId="{F131EFF0-9ABC-46BC-B4C7-49C7C7653441}" dt="2023-02-02T07:04:01.417" v="455" actId="478"/>
          <ac:grpSpMkLst>
            <pc:docMk/>
            <pc:sldMk cId="493878631" sldId="293"/>
            <ac:grpSpMk id="37" creationId="{3814DFD0-8D7C-54BD-2BF4-744253920A3C}"/>
          </ac:grpSpMkLst>
        </pc:grpChg>
        <pc:picChg chg="add del mod">
          <ac:chgData name="Anthony Pham" userId="5b1073d3-823c-49e5-a847-e24b8da82c03" providerId="ADAL" clId="{F131EFF0-9ABC-46BC-B4C7-49C7C7653441}" dt="2023-02-02T07:32:12.327" v="506" actId="478"/>
          <ac:picMkLst>
            <pc:docMk/>
            <pc:sldMk cId="493878631" sldId="293"/>
            <ac:picMk id="6" creationId="{2A76E349-C2C7-4A00-6ED4-7D022A9BEE55}"/>
          </ac:picMkLst>
        </pc:picChg>
        <pc:picChg chg="add del mod">
          <ac:chgData name="Anthony Pham" userId="5b1073d3-823c-49e5-a847-e24b8da82c03" providerId="ADAL" clId="{F131EFF0-9ABC-46BC-B4C7-49C7C7653441}" dt="2023-02-02T07:33:02.285" v="518" actId="1582"/>
          <ac:picMkLst>
            <pc:docMk/>
            <pc:sldMk cId="493878631" sldId="293"/>
            <ac:picMk id="8" creationId="{4C023E9B-DAC7-175C-5B9F-6D5AC46B49DE}"/>
          </ac:picMkLst>
        </pc:picChg>
        <pc:picChg chg="add del">
          <ac:chgData name="Anthony Pham" userId="5b1073d3-823c-49e5-a847-e24b8da82c03" providerId="ADAL" clId="{F131EFF0-9ABC-46BC-B4C7-49C7C7653441}" dt="2023-02-02T07:32:48.301" v="514" actId="22"/>
          <ac:picMkLst>
            <pc:docMk/>
            <pc:sldMk cId="493878631" sldId="293"/>
            <ac:picMk id="10" creationId="{AE8A3B35-4E08-F6E5-D8C7-B9538BCD2F7D}"/>
          </ac:picMkLst>
        </pc:picChg>
      </pc:sldChg>
      <pc:sldChg chg="modSp add mod">
        <pc:chgData name="Anthony Pham" userId="5b1073d3-823c-49e5-a847-e24b8da82c03" providerId="ADAL" clId="{F131EFF0-9ABC-46BC-B4C7-49C7C7653441}" dt="2023-02-02T08:33:15.468" v="532" actId="20577"/>
        <pc:sldMkLst>
          <pc:docMk/>
          <pc:sldMk cId="127176480" sldId="294"/>
        </pc:sldMkLst>
        <pc:spChg chg="mod">
          <ac:chgData name="Anthony Pham" userId="5b1073d3-823c-49e5-a847-e24b8da82c03" providerId="ADAL" clId="{F131EFF0-9ABC-46BC-B4C7-49C7C7653441}" dt="2023-02-02T08:33:15.468" v="532" actId="20577"/>
          <ac:spMkLst>
            <pc:docMk/>
            <pc:sldMk cId="127176480" sldId="294"/>
            <ac:spMk id="35" creationId="{D7319CBA-66EC-5989-010A-19FCB3346632}"/>
          </ac:spMkLst>
        </pc:spChg>
      </pc:sldChg>
      <pc:sldChg chg="addSp delSp modSp add mod">
        <pc:chgData name="Anthony Pham" userId="5b1073d3-823c-49e5-a847-e24b8da82c03" providerId="ADAL" clId="{F131EFF0-9ABC-46BC-B4C7-49C7C7653441}" dt="2023-02-02T08:49:19.804" v="594" actId="1038"/>
        <pc:sldMkLst>
          <pc:docMk/>
          <pc:sldMk cId="4095720259" sldId="295"/>
        </pc:sldMkLst>
        <pc:spChg chg="del">
          <ac:chgData name="Anthony Pham" userId="5b1073d3-823c-49e5-a847-e24b8da82c03" providerId="ADAL" clId="{F131EFF0-9ABC-46BC-B4C7-49C7C7653441}" dt="2023-02-02T08:43:05.393" v="534" actId="478"/>
          <ac:spMkLst>
            <pc:docMk/>
            <pc:sldMk cId="4095720259" sldId="295"/>
            <ac:spMk id="2" creationId="{E6666597-C041-F88B-ACF5-27CA1DE5A935}"/>
          </ac:spMkLst>
        </pc:spChg>
        <pc:spChg chg="add mod">
          <ac:chgData name="Anthony Pham" userId="5b1073d3-823c-49e5-a847-e24b8da82c03" providerId="ADAL" clId="{F131EFF0-9ABC-46BC-B4C7-49C7C7653441}" dt="2023-02-02T08:43:05.393" v="534" actId="478"/>
          <ac:spMkLst>
            <pc:docMk/>
            <pc:sldMk cId="4095720259" sldId="295"/>
            <ac:spMk id="7" creationId="{5D840B3E-8BD7-CD81-AE55-B546125E9141}"/>
          </ac:spMkLst>
        </pc:spChg>
        <pc:spChg chg="add mod">
          <ac:chgData name="Anthony Pham" userId="5b1073d3-823c-49e5-a847-e24b8da82c03" providerId="ADAL" clId="{F131EFF0-9ABC-46BC-B4C7-49C7C7653441}" dt="2023-02-02T08:46:11.729" v="540"/>
          <ac:spMkLst>
            <pc:docMk/>
            <pc:sldMk cId="4095720259" sldId="295"/>
            <ac:spMk id="11" creationId="{D627A253-34B4-531D-3416-3EC799ED654B}"/>
          </ac:spMkLst>
        </pc:spChg>
        <pc:picChg chg="add mod">
          <ac:chgData name="Anthony Pham" userId="5b1073d3-823c-49e5-a847-e24b8da82c03" providerId="ADAL" clId="{F131EFF0-9ABC-46BC-B4C7-49C7C7653441}" dt="2023-02-02T08:49:19.804" v="594" actId="1038"/>
          <ac:picMkLst>
            <pc:docMk/>
            <pc:sldMk cId="4095720259" sldId="295"/>
            <ac:picMk id="10" creationId="{A11E9A96-2020-E2C5-498C-C3327D653561}"/>
          </ac:picMkLst>
        </pc:picChg>
        <pc:picChg chg="add mod">
          <ac:chgData name="Anthony Pham" userId="5b1073d3-823c-49e5-a847-e24b8da82c03" providerId="ADAL" clId="{F131EFF0-9ABC-46BC-B4C7-49C7C7653441}" dt="2023-02-02T08:49:19.804" v="594" actId="1038"/>
          <ac:picMkLst>
            <pc:docMk/>
            <pc:sldMk cId="4095720259" sldId="295"/>
            <ac:picMk id="13" creationId="{CD3D418A-1133-D8CD-DBB8-E533BD097476}"/>
          </ac:picMkLst>
        </pc:picChg>
        <pc:picChg chg="del">
          <ac:chgData name="Anthony Pham" userId="5b1073d3-823c-49e5-a847-e24b8da82c03" providerId="ADAL" clId="{F131EFF0-9ABC-46BC-B4C7-49C7C7653441}" dt="2023-02-02T08:43:07.201" v="535" actId="478"/>
          <ac:picMkLst>
            <pc:docMk/>
            <pc:sldMk cId="4095720259" sldId="295"/>
            <ac:picMk id="15" creationId="{538D5248-B0CD-8BEA-18A1-9F95555A7176}"/>
          </ac:picMkLst>
        </pc:picChg>
        <pc:picChg chg="del">
          <ac:chgData name="Anthony Pham" userId="5b1073d3-823c-49e5-a847-e24b8da82c03" providerId="ADAL" clId="{F131EFF0-9ABC-46BC-B4C7-49C7C7653441}" dt="2023-02-02T08:43:05.393" v="534" actId="478"/>
          <ac:picMkLst>
            <pc:docMk/>
            <pc:sldMk cId="4095720259" sldId="295"/>
            <ac:picMk id="16" creationId="{B7FD1C46-4E25-F931-7D4F-2895D9FCC024}"/>
          </ac:picMkLst>
        </pc:picChg>
        <pc:picChg chg="add mod">
          <ac:chgData name="Anthony Pham" userId="5b1073d3-823c-49e5-a847-e24b8da82c03" providerId="ADAL" clId="{F131EFF0-9ABC-46BC-B4C7-49C7C7653441}" dt="2023-02-02T08:49:19.804" v="594" actId="1038"/>
          <ac:picMkLst>
            <pc:docMk/>
            <pc:sldMk cId="4095720259" sldId="295"/>
            <ac:picMk id="17" creationId="{EFC1E3A9-088C-27DE-A3B0-C7BF3D45E2F1}"/>
          </ac:picMkLst>
        </pc:picChg>
      </pc:sldChg>
      <pc:sldChg chg="addSp delSp modSp add mod">
        <pc:chgData name="Anthony Pham" userId="5b1073d3-823c-49e5-a847-e24b8da82c03" providerId="ADAL" clId="{F131EFF0-9ABC-46BC-B4C7-49C7C7653441}" dt="2023-02-02T08:58:43.285" v="650" actId="1037"/>
        <pc:sldMkLst>
          <pc:docMk/>
          <pc:sldMk cId="3627873609" sldId="296"/>
        </pc:sldMkLst>
        <pc:grpChg chg="add mod">
          <ac:chgData name="Anthony Pham" userId="5b1073d3-823c-49e5-a847-e24b8da82c03" providerId="ADAL" clId="{F131EFF0-9ABC-46BC-B4C7-49C7C7653441}" dt="2023-02-02T08:58:43.285" v="650" actId="1037"/>
          <ac:grpSpMkLst>
            <pc:docMk/>
            <pc:sldMk cId="3627873609" sldId="296"/>
            <ac:grpSpMk id="6" creationId="{5ACB4D0D-9AB8-0A47-0AEF-B1DBC6817ACF}"/>
          </ac:grpSpMkLst>
        </pc:grpChg>
        <pc:graphicFrameChg chg="add del mod">
          <ac:chgData name="Anthony Pham" userId="5b1073d3-823c-49e5-a847-e24b8da82c03" providerId="ADAL" clId="{F131EFF0-9ABC-46BC-B4C7-49C7C7653441}" dt="2023-02-02T08:54:26.352" v="627" actId="478"/>
          <ac:graphicFrameMkLst>
            <pc:docMk/>
            <pc:sldMk cId="3627873609" sldId="296"/>
            <ac:graphicFrameMk id="5" creationId="{40CA1347-423C-B92E-366D-D051D3840DE0}"/>
          </ac:graphicFrameMkLst>
        </pc:graphicFrameChg>
        <pc:picChg chg="mod">
          <ac:chgData name="Anthony Pham" userId="5b1073d3-823c-49e5-a847-e24b8da82c03" providerId="ADAL" clId="{F131EFF0-9ABC-46BC-B4C7-49C7C7653441}" dt="2023-02-02T08:58:03.581" v="628"/>
          <ac:picMkLst>
            <pc:docMk/>
            <pc:sldMk cId="3627873609" sldId="296"/>
            <ac:picMk id="9" creationId="{FA110D06-46EF-BBC6-E5FC-165D6D2629AF}"/>
          </ac:picMkLst>
        </pc:picChg>
        <pc:picChg chg="mod">
          <ac:chgData name="Anthony Pham" userId="5b1073d3-823c-49e5-a847-e24b8da82c03" providerId="ADAL" clId="{F131EFF0-9ABC-46BC-B4C7-49C7C7653441}" dt="2023-02-02T08:58:03.581" v="628"/>
          <ac:picMkLst>
            <pc:docMk/>
            <pc:sldMk cId="3627873609" sldId="296"/>
            <ac:picMk id="10" creationId="{33124AB4-E1A4-D9C3-C6BC-C140416F9DB0}"/>
          </ac:picMkLst>
        </pc:picChg>
      </pc:sldChg>
      <pc:sldChg chg="addSp delSp modSp new mod">
        <pc:chgData name="Anthony Pham" userId="5b1073d3-823c-49e5-a847-e24b8da82c03" providerId="ADAL" clId="{F131EFF0-9ABC-46BC-B4C7-49C7C7653441}" dt="2023-02-02T08:52:26.072" v="625" actId="1582"/>
        <pc:sldMkLst>
          <pc:docMk/>
          <pc:sldMk cId="643616009" sldId="297"/>
        </pc:sldMkLst>
        <pc:spChg chg="mod">
          <ac:chgData name="Anthony Pham" userId="5b1073d3-823c-49e5-a847-e24b8da82c03" providerId="ADAL" clId="{F131EFF0-9ABC-46BC-B4C7-49C7C7653441}" dt="2023-02-02T08:51:40.170" v="613" actId="20577"/>
          <ac:spMkLst>
            <pc:docMk/>
            <pc:sldMk cId="643616009" sldId="297"/>
            <ac:spMk id="4" creationId="{47F3755F-2FBE-103A-B883-DBE2C3AE09ED}"/>
          </ac:spMkLst>
        </pc:spChg>
        <pc:spChg chg="add mod">
          <ac:chgData name="Anthony Pham" userId="5b1073d3-823c-49e5-a847-e24b8da82c03" providerId="ADAL" clId="{F131EFF0-9ABC-46BC-B4C7-49C7C7653441}" dt="2023-02-02T08:52:12.532" v="623"/>
          <ac:spMkLst>
            <pc:docMk/>
            <pc:sldMk cId="643616009" sldId="297"/>
            <ac:spMk id="9" creationId="{E21D82D2-9AFC-3678-0C31-CAC81DEC8AE6}"/>
          </ac:spMkLst>
        </pc:spChg>
        <pc:picChg chg="add del mod">
          <ac:chgData name="Anthony Pham" userId="5b1073d3-823c-49e5-a847-e24b8da82c03" providerId="ADAL" clId="{F131EFF0-9ABC-46BC-B4C7-49C7C7653441}" dt="2023-02-02T08:51:53.881" v="617" actId="478"/>
          <ac:picMkLst>
            <pc:docMk/>
            <pc:sldMk cId="643616009" sldId="297"/>
            <ac:picMk id="6" creationId="{9B2C6A9C-9D4A-F6A5-FC19-B30AC6FECB84}"/>
          </ac:picMkLst>
        </pc:picChg>
        <pc:picChg chg="add mod">
          <ac:chgData name="Anthony Pham" userId="5b1073d3-823c-49e5-a847-e24b8da82c03" providerId="ADAL" clId="{F131EFF0-9ABC-46BC-B4C7-49C7C7653441}" dt="2023-02-02T08:52:26.072" v="625" actId="1582"/>
          <ac:picMkLst>
            <pc:docMk/>
            <pc:sldMk cId="643616009" sldId="297"/>
            <ac:picMk id="8" creationId="{4B33E6B6-A0CD-284C-7B38-53219BA32773}"/>
          </ac:picMkLst>
        </pc:picChg>
      </pc:sldChg>
      <pc:sldChg chg="addSp delSp modSp new mod modClrScheme chgLayout">
        <pc:chgData name="Anthony Pham" userId="5b1073d3-823c-49e5-a847-e24b8da82c03" providerId="ADAL" clId="{F131EFF0-9ABC-46BC-B4C7-49C7C7653441}" dt="2023-02-02T09:14:11.494" v="988" actId="5793"/>
        <pc:sldMkLst>
          <pc:docMk/>
          <pc:sldMk cId="2817799105" sldId="298"/>
        </pc:sldMkLst>
        <pc:spChg chg="del mod ord">
          <ac:chgData name="Anthony Pham" userId="5b1073d3-823c-49e5-a847-e24b8da82c03" providerId="ADAL" clId="{F131EFF0-9ABC-46BC-B4C7-49C7C7653441}" dt="2023-02-02T09:01:34.250" v="652" actId="700"/>
          <ac:spMkLst>
            <pc:docMk/>
            <pc:sldMk cId="2817799105" sldId="298"/>
            <ac:spMk id="2" creationId="{7FA54977-DB89-48C2-0301-0ACC81D26A86}"/>
          </ac:spMkLst>
        </pc:spChg>
        <pc:spChg chg="del mod ord">
          <ac:chgData name="Anthony Pham" userId="5b1073d3-823c-49e5-a847-e24b8da82c03" providerId="ADAL" clId="{F131EFF0-9ABC-46BC-B4C7-49C7C7653441}" dt="2023-02-02T09:01:34.250" v="652" actId="700"/>
          <ac:spMkLst>
            <pc:docMk/>
            <pc:sldMk cId="2817799105" sldId="298"/>
            <ac:spMk id="3" creationId="{F5CA8476-EAC0-755A-BF6C-CF60D399AC7B}"/>
          </ac:spMkLst>
        </pc:spChg>
        <pc:spChg chg="mod ord">
          <ac:chgData name="Anthony Pham" userId="5b1073d3-823c-49e5-a847-e24b8da82c03" providerId="ADAL" clId="{F131EFF0-9ABC-46BC-B4C7-49C7C7653441}" dt="2023-02-02T09:01:34.250" v="652" actId="700"/>
          <ac:spMkLst>
            <pc:docMk/>
            <pc:sldMk cId="2817799105" sldId="298"/>
            <ac:spMk id="4" creationId="{1142194D-D014-A480-C9E2-856141A37AAD}"/>
          </ac:spMkLst>
        </pc:spChg>
        <pc:spChg chg="del mod ord">
          <ac:chgData name="Anthony Pham" userId="5b1073d3-823c-49e5-a847-e24b8da82c03" providerId="ADAL" clId="{F131EFF0-9ABC-46BC-B4C7-49C7C7653441}" dt="2023-02-02T09:01:34.250" v="652" actId="700"/>
          <ac:spMkLst>
            <pc:docMk/>
            <pc:sldMk cId="2817799105" sldId="298"/>
            <ac:spMk id="5" creationId="{C60BE070-E8C7-166D-0C63-482279E90F55}"/>
          </ac:spMkLst>
        </pc:spChg>
        <pc:spChg chg="add mod ord">
          <ac:chgData name="Anthony Pham" userId="5b1073d3-823c-49e5-a847-e24b8da82c03" providerId="ADAL" clId="{F131EFF0-9ABC-46BC-B4C7-49C7C7653441}" dt="2023-02-02T09:02:03.984" v="676" actId="20577"/>
          <ac:spMkLst>
            <pc:docMk/>
            <pc:sldMk cId="2817799105" sldId="298"/>
            <ac:spMk id="6" creationId="{E5F379C9-CC98-CB97-6DD7-A12204123BE3}"/>
          </ac:spMkLst>
        </pc:spChg>
        <pc:spChg chg="add mod ord">
          <ac:chgData name="Anthony Pham" userId="5b1073d3-823c-49e5-a847-e24b8da82c03" providerId="ADAL" clId="{F131EFF0-9ABC-46BC-B4C7-49C7C7653441}" dt="2023-02-02T09:14:11.494" v="988" actId="5793"/>
          <ac:spMkLst>
            <pc:docMk/>
            <pc:sldMk cId="2817799105" sldId="298"/>
            <ac:spMk id="7" creationId="{ACC4E50C-7737-AB42-C079-41700C6CFBA3}"/>
          </ac:spMkLst>
        </pc:spChg>
        <pc:spChg chg="add mod ord">
          <ac:chgData name="Anthony Pham" userId="5b1073d3-823c-49e5-a847-e24b8da82c03" providerId="ADAL" clId="{F131EFF0-9ABC-46BC-B4C7-49C7C7653441}" dt="2023-02-02T09:01:34.250" v="652" actId="700"/>
          <ac:spMkLst>
            <pc:docMk/>
            <pc:sldMk cId="2817799105" sldId="298"/>
            <ac:spMk id="8" creationId="{41A3E495-3670-FCFB-A5B4-2DB4D8DFF6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irework exploding in the sky&#10;&#10;Description automatically generated with medium confidence">
            <a:extLst>
              <a:ext uri="{FF2B5EF4-FFF2-40B4-BE49-F238E27FC236}">
                <a16:creationId xmlns:a16="http://schemas.microsoft.com/office/drawing/2014/main" id="{F1CEA5C6-3BEA-ABD2-949D-52AFCD0A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05" y="1144542"/>
            <a:ext cx="3599695" cy="3599695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31" y="-12535"/>
            <a:ext cx="7227518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2617940"/>
            <a:ext cx="9672000" cy="4252595"/>
          </a:xfrm>
        </p:spPr>
        <p:txBody>
          <a:bodyPr rIns="0" anchor="t" anchorCtr="0"/>
          <a:lstStyle/>
          <a:p>
            <a:pPr>
              <a:lnSpc>
                <a:spcPct val="110000"/>
              </a:lnSpc>
            </a:pPr>
            <a:r>
              <a:rPr lang="en-US" err="1"/>
              <a:t>Khadas</a:t>
            </a:r>
            <a:r>
              <a:rPr lang="en-US"/>
              <a:t> vim 3</a:t>
            </a:r>
            <a:br>
              <a:rPr lang="en-US"/>
            </a:br>
            <a:r>
              <a:rPr lang="en-US"/>
              <a:t>governor design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/>
          <a:lstStyle/>
          <a:p>
            <a:pPr algn="ctr"/>
            <a:r>
              <a:rPr lang="en-US" i="0"/>
              <a:t>Team 9 – Levi &amp; Anton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EDB5CAC-7F07-0DBB-82F6-F3236F6E9271}"/>
              </a:ext>
            </a:extLst>
          </p:cNvPr>
          <p:cNvSpPr txBox="1">
            <a:spLocks/>
          </p:cNvSpPr>
          <p:nvPr/>
        </p:nvSpPr>
        <p:spPr>
          <a:xfrm>
            <a:off x="2520000" y="-12535"/>
            <a:ext cx="9672000" cy="263046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1116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57B4F0B-F75F-A2E0-F550-CE6B256B1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/>
        </p:blipFill>
        <p:spPr>
          <a:xfrm>
            <a:off x="174000" y="2671948"/>
            <a:ext cx="11843999" cy="418605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211D2F5-0683-529C-D118-29AF7F6C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AD9E5C-1EFD-6E88-A39F-FC653755A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Across Processors &amp; CNNs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2DF1C-E5C6-5332-6728-7D6E793A2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object 7" descr="Beige rectangle">
            <a:extLst>
              <a:ext uri="{FF2B5EF4-FFF2-40B4-BE49-F238E27FC236}">
                <a16:creationId xmlns:a16="http://schemas.microsoft.com/office/drawing/2014/main" id="{3AD6FDA0-187B-BC6E-29D2-01FDA47FC3AD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33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2A5D529-4209-642F-F8DB-A1C0E554C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5" y="1421503"/>
            <a:ext cx="10317726" cy="5158863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61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14DFD0-8D7C-54BD-2BF4-744253920A3C}"/>
              </a:ext>
            </a:extLst>
          </p:cNvPr>
          <p:cNvGrpSpPr/>
          <p:nvPr/>
        </p:nvGrpSpPr>
        <p:grpSpPr>
          <a:xfrm>
            <a:off x="1030858" y="1384161"/>
            <a:ext cx="10332720" cy="5166360"/>
            <a:chOff x="1030858" y="1384161"/>
            <a:chExt cx="10332720" cy="5166360"/>
          </a:xfrm>
        </p:grpSpPr>
        <p:pic>
          <p:nvPicPr>
            <p:cNvPr id="30" name="Picture 29" descr="Chart, bar chart&#10;&#10;Description automatically generated">
              <a:extLst>
                <a:ext uri="{FF2B5EF4-FFF2-40B4-BE49-F238E27FC236}">
                  <a16:creationId xmlns:a16="http://schemas.microsoft.com/office/drawing/2014/main" id="{2B7956D4-0EA2-11FB-E2C5-08514807E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58" y="3967341"/>
              <a:ext cx="10332720" cy="2583180"/>
            </a:xfrm>
            <a:prstGeom prst="rect">
              <a:avLst/>
            </a:prstGeom>
          </p:spPr>
        </p:pic>
        <p:pic>
          <p:nvPicPr>
            <p:cNvPr id="32" name="Picture 31" descr="Chart, bar chart&#10;&#10;Description automatically generated">
              <a:extLst>
                <a:ext uri="{FF2B5EF4-FFF2-40B4-BE49-F238E27FC236}">
                  <a16:creationId xmlns:a16="http://schemas.microsoft.com/office/drawing/2014/main" id="{E9EC0908-E335-1592-E6F2-6A0AEA666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58" y="1384161"/>
              <a:ext cx="10332720" cy="2583180"/>
            </a:xfrm>
            <a:prstGeom prst="rect">
              <a:avLst/>
            </a:prstGeom>
          </p:spPr>
        </p:pic>
      </p:grpSp>
      <p:sp>
        <p:nvSpPr>
          <p:cNvPr id="35" name="Title 3">
            <a:extLst>
              <a:ext uri="{FF2B5EF4-FFF2-40B4-BE49-F238E27FC236}">
                <a16:creationId xmlns:a16="http://schemas.microsoft.com/office/drawing/2014/main" id="{D7319CBA-66EC-5989-010A-19FCB33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/>
              <a:t>ORDERS</a:t>
            </a:r>
          </a:p>
        </p:txBody>
      </p:sp>
      <p:sp>
        <p:nvSpPr>
          <p:cNvPr id="36" name="object 7" descr="Beige rectangle">
            <a:extLst>
              <a:ext uri="{FF2B5EF4-FFF2-40B4-BE49-F238E27FC236}">
                <a16:creationId xmlns:a16="http://schemas.microsoft.com/office/drawing/2014/main" id="{10A5F21E-3014-73E4-6D8B-C2C4E66A787C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70679C-298F-B305-224B-82BA0981392B}"/>
              </a:ext>
            </a:extLst>
          </p:cNvPr>
          <p:cNvSpPr/>
          <p:nvPr/>
        </p:nvSpPr>
        <p:spPr>
          <a:xfrm>
            <a:off x="1030858" y="1384161"/>
            <a:ext cx="10332720" cy="5186458"/>
          </a:xfrm>
          <a:prstGeom prst="rect">
            <a:avLst/>
          </a:prstGeom>
          <a:noFill/>
          <a:ln w="19050">
            <a:solidFill>
              <a:srgbClr val="28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80D5C-0CD4-0D0E-0F16-21917A05D6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B69EE-EAC6-E008-510F-43D9B0939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3755F-2FBE-103A-B883-DBE2C3AE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 EFFICIENCY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B33E6B6-A0CD-284C-7B38-53219BA3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1366732"/>
            <a:ext cx="10291011" cy="5145506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E21D82D2-9AFC-3678-0C31-CAC81DEC8AE6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61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D7319CBA-66EC-5989-010A-19FCB33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/>
              <a:t>WORKLOAD IN ONE PART</a:t>
            </a:r>
          </a:p>
        </p:txBody>
      </p:sp>
      <p:sp>
        <p:nvSpPr>
          <p:cNvPr id="36" name="object 7" descr="Beige rectangle">
            <a:extLst>
              <a:ext uri="{FF2B5EF4-FFF2-40B4-BE49-F238E27FC236}">
                <a16:creationId xmlns:a16="http://schemas.microsoft.com/office/drawing/2014/main" id="{10A5F21E-3014-73E4-6D8B-C2C4E66A787C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23E9B-DAC7-175C-5B9F-6D5AC46B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60" y="1421503"/>
            <a:ext cx="6470680" cy="5105216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</p:spTree>
    <p:extLst>
      <p:ext uri="{BB962C8B-B14F-4D97-AF65-F5344CB8AC3E}">
        <p14:creationId xmlns:p14="http://schemas.microsoft.com/office/powerpoint/2010/main" val="49387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D7319CBA-66EC-5989-010A-19FCB33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/>
              <a:t>WORKLOAD IN PARTS</a:t>
            </a:r>
          </a:p>
        </p:txBody>
      </p:sp>
      <p:sp>
        <p:nvSpPr>
          <p:cNvPr id="36" name="object 7" descr="Beige rectangle">
            <a:extLst>
              <a:ext uri="{FF2B5EF4-FFF2-40B4-BE49-F238E27FC236}">
                <a16:creationId xmlns:a16="http://schemas.microsoft.com/office/drawing/2014/main" id="{10A5F21E-3014-73E4-6D8B-C2C4E66A787C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76E349-C2C7-4A00-6ED4-7D022A9B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36" y="1488401"/>
            <a:ext cx="9506728" cy="4753363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</p:spTree>
    <p:extLst>
      <p:ext uri="{BB962C8B-B14F-4D97-AF65-F5344CB8AC3E}">
        <p14:creationId xmlns:p14="http://schemas.microsoft.com/office/powerpoint/2010/main" val="12717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2A30DC-63BC-E49E-8C91-D5BF251964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/>
        </p:blipFill>
        <p:spPr>
          <a:xfrm>
            <a:off x="0" y="0"/>
            <a:ext cx="1201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46DB-2C79-DD34-5BC1-43D6F626C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08B9BB05-C507-5343-7598-829211ECB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2516960"/>
          </a:xfrm>
        </p:spPr>
        <p:txBody>
          <a:bodyPr/>
          <a:lstStyle/>
          <a:p>
            <a:r>
              <a:rPr lang="en-US" i="1"/>
              <a:t>Decision Tree | Frequencies Adjustment | Load Balancer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35CDF-1B72-A169-816F-448322A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Governor design</a:t>
            </a:r>
          </a:p>
        </p:txBody>
      </p:sp>
    </p:spTree>
    <p:extLst>
      <p:ext uri="{BB962C8B-B14F-4D97-AF65-F5344CB8AC3E}">
        <p14:creationId xmlns:p14="http://schemas.microsoft.com/office/powerpoint/2010/main" val="281559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A3E495-3670-FCFB-A5B4-2DB4D8DFF6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F379C9-CC98-CB97-6DD7-A1220412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GOVERNER DESIGN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4E50C-7737-AB42-C079-41700C6C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Driven by data from experiments</a:t>
            </a:r>
          </a:p>
          <a:p>
            <a:endParaRPr lang="en-US" sz="2400"/>
          </a:p>
          <a:p>
            <a:r>
              <a:rPr lang="en-US" sz="2400"/>
              <a:t>Divide problem into smaller sub-problems</a:t>
            </a:r>
          </a:p>
          <a:p>
            <a:endParaRPr lang="en-US" sz="2400"/>
          </a:p>
          <a:p>
            <a:r>
              <a:rPr lang="en-US" sz="2400"/>
              <a:t>Simplify search space of </a:t>
            </a:r>
            <a:r>
              <a:rPr lang="en-US" sz="2400" b="1"/>
              <a:t>{[Big Frequency, Little Frequency, Power]}</a:t>
            </a:r>
          </a:p>
          <a:p>
            <a:endParaRPr lang="en-US" sz="2400"/>
          </a:p>
          <a:p>
            <a:r>
              <a:rPr lang="en-US" sz="2400"/>
              <a:t>Partition workload evenly between CNNs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2194D-D014-A480-C9E2-856141A37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black and white image of a brain&#10;&#10;Description automatically generated with low confidence">
            <a:extLst>
              <a:ext uri="{FF2B5EF4-FFF2-40B4-BE49-F238E27FC236}">
                <a16:creationId xmlns:a16="http://schemas.microsoft.com/office/drawing/2014/main" id="{8FD0725E-42AC-307F-65F6-32DE163899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b="107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6927801-5B1B-BED5-9049-9775F295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F81ED-4FAD-4BFE-3CBF-0645C5A90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 w="19050">
            <a:solidFill>
              <a:schemeClr val="bg1"/>
            </a:solidFill>
          </a:ln>
        </p:spPr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6597-C041-F88B-ACF5-27CA1DE5A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06" y="2238346"/>
            <a:ext cx="7559675" cy="2451897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5 layers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Mixes from performance and power.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Find a good starting point.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C62FE37A-9A19-9BA7-38BA-73753905C79E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538D5248-B0CD-8BEA-18A1-9F95555A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43" y="2011631"/>
            <a:ext cx="5670275" cy="28552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B7FD1C46-4E25-F931-7D4F-2895D9FC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44" y="2001393"/>
            <a:ext cx="5670275" cy="28552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49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black and white image of a brain&#10;&#10;Description automatically generated with low confidence">
            <a:extLst>
              <a:ext uri="{FF2B5EF4-FFF2-40B4-BE49-F238E27FC236}">
                <a16:creationId xmlns:a16="http://schemas.microsoft.com/office/drawing/2014/main" id="{8FD0725E-42AC-307F-65F6-32DE163899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 b="107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6927801-5B1B-BED5-9049-9775F295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F81ED-4FAD-4BFE-3CBF-0645C5A90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 w="19050">
            <a:solidFill>
              <a:schemeClr val="bg1"/>
            </a:solidFill>
          </a:ln>
        </p:spPr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C62FE37A-9A19-9BA7-38BA-73753905C79E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40B3E-8BD7-CD81-AE55-B546125E9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11E9A96-2020-E2C5-498C-C3327D653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04" y="3824880"/>
            <a:ext cx="5486400" cy="2743201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627A253-34B4-531D-3416-3EC799ED654B}"/>
              </a:ext>
            </a:extLst>
          </p:cNvPr>
          <p:cNvSpPr txBox="1">
            <a:spLocks/>
          </p:cNvSpPr>
          <p:nvPr/>
        </p:nvSpPr>
        <p:spPr>
          <a:xfrm>
            <a:off x="589606" y="2238346"/>
            <a:ext cx="7559675" cy="24518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5 layers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Mixes from performance and power.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Find a good starting point.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D3D418A-1133-D8CD-DBB8-E533BD097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83" y="988185"/>
            <a:ext cx="2743200" cy="2743200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  <p:pic>
        <p:nvPicPr>
          <p:cNvPr id="17" name="Picture 16" descr="Diagram, histogram&#10;&#10;Description automatically generated">
            <a:extLst>
              <a:ext uri="{FF2B5EF4-FFF2-40B4-BE49-F238E27FC236}">
                <a16:creationId xmlns:a16="http://schemas.microsoft.com/office/drawing/2014/main" id="{EFC1E3A9-088C-27DE-A3B0-C7BF3D45E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2" y="988185"/>
            <a:ext cx="2743200" cy="2743200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</p:spTree>
    <p:extLst>
      <p:ext uri="{BB962C8B-B14F-4D97-AF65-F5344CB8AC3E}">
        <p14:creationId xmlns:p14="http://schemas.microsoft.com/office/powerpoint/2010/main" val="40957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2A30DC-63BC-E49E-8C91-D5BF251964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/>
        </p:blipFill>
        <p:spPr>
          <a:xfrm>
            <a:off x="0" y="0"/>
            <a:ext cx="1201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46DB-2C79-DD34-5BC1-43D6F626C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08B9BB05-C507-5343-7598-829211ECB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2516960"/>
          </a:xfrm>
        </p:spPr>
        <p:txBody>
          <a:bodyPr/>
          <a:lstStyle/>
          <a:p>
            <a:r>
              <a:rPr lang="en-US" i="1"/>
              <a:t>Problem | Constraints | Objective | Outputs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35CDF-1B72-A169-816F-448322A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267934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AB50BD-3801-7FC0-92CE-CFFDF2EE0A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r="458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871315-BAB1-9CF3-94E6-23BCF2C6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57554-85F7-E996-10E9-5C112F948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8AF57-B29C-FCAE-226A-71E0041EB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1949867"/>
            <a:ext cx="9374075" cy="3806879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The interesting part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Look at slowest part. 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And first looks at lowering frequency before moving the load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Otherwise moves the load.</a:t>
            </a:r>
          </a:p>
        </p:txBody>
      </p:sp>
      <p:sp>
        <p:nvSpPr>
          <p:cNvPr id="8" name="object 7" descr="Beige rectangle">
            <a:extLst>
              <a:ext uri="{FF2B5EF4-FFF2-40B4-BE49-F238E27FC236}">
                <a16:creationId xmlns:a16="http://schemas.microsoft.com/office/drawing/2014/main" id="{159E599E-E682-2D5F-E714-F7A8E2A0CF51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35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AB50BD-3801-7FC0-92CE-CFFDF2EE0A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r="458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871315-BAB1-9CF3-94E6-23BCF2C6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57554-85F7-E996-10E9-5C112F948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8AF57-B29C-FCAE-226A-71E0041EB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1949867"/>
            <a:ext cx="9374075" cy="3806879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The interesting part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Look at slowest part. 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And first looks at lowering frequency before moving the load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Otherwise moves the load.</a:t>
            </a:r>
          </a:p>
        </p:txBody>
      </p:sp>
      <p:sp>
        <p:nvSpPr>
          <p:cNvPr id="8" name="object 7" descr="Beige rectangle">
            <a:extLst>
              <a:ext uri="{FF2B5EF4-FFF2-40B4-BE49-F238E27FC236}">
                <a16:creationId xmlns:a16="http://schemas.microsoft.com/office/drawing/2014/main" id="{159E599E-E682-2D5F-E714-F7A8E2A0CF51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B4D0D-9AB8-0A47-0AEF-B1DBC6817ACF}"/>
              </a:ext>
            </a:extLst>
          </p:cNvPr>
          <p:cNvGrpSpPr>
            <a:grpSpLocks noChangeAspect="1"/>
          </p:cNvGrpSpPr>
          <p:nvPr/>
        </p:nvGrpSpPr>
        <p:grpSpPr>
          <a:xfrm>
            <a:off x="5127325" y="808185"/>
            <a:ext cx="6267797" cy="3133899"/>
            <a:chOff x="1030858" y="1384161"/>
            <a:chExt cx="10332720" cy="5166360"/>
          </a:xfrm>
        </p:grpSpPr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FA110D06-46EF-BBC6-E5FC-165D6D26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58" y="3967341"/>
              <a:ext cx="10332720" cy="2583180"/>
            </a:xfrm>
            <a:prstGeom prst="rect">
              <a:avLst/>
            </a:prstGeom>
          </p:spPr>
        </p:pic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33124AB4-E1A4-D9C3-C6BC-C140416F9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58" y="1384161"/>
              <a:ext cx="10332720" cy="2583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87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2A30DC-63BC-E49E-8C91-D5BF251964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/>
        </p:blipFill>
        <p:spPr>
          <a:xfrm>
            <a:off x="0" y="0"/>
            <a:ext cx="1201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46DB-2C79-DD34-5BC1-43D6F626C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08B9BB05-C507-5343-7598-829211ECB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2516960"/>
          </a:xfrm>
        </p:spPr>
        <p:txBody>
          <a:bodyPr/>
          <a:lstStyle/>
          <a:p>
            <a:r>
              <a:rPr lang="en-US" i="1"/>
              <a:t>Team 9’s Governor vs. Demo Governor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35CDF-1B72-A169-816F-448322A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2718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A picture containing text&#10;&#10;Description automatically generated">
            <a:extLst>
              <a:ext uri="{FF2B5EF4-FFF2-40B4-BE49-F238E27FC236}">
                <a16:creationId xmlns:a16="http://schemas.microsoft.com/office/drawing/2014/main" id="{B6FA00B3-76C9-7932-6EA8-D379971016D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22478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B562-95B7-F48F-DD4E-9974A228E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AFE2AF-BCB5-A94D-549E-490CF8E6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000" y="5621748"/>
            <a:ext cx="7560000" cy="620016"/>
          </a:xfrm>
        </p:spPr>
        <p:txBody>
          <a:bodyPr/>
          <a:lstStyle/>
          <a:p>
            <a:r>
              <a:rPr lang="en-US"/>
              <a:t>Avg. ↓24% power consumption (± 12.69%)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012C30E1-A420-799A-F101-A17CEF5F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3" name="object 7" descr="Beige rectangle">
            <a:extLst>
              <a:ext uri="{FF2B5EF4-FFF2-40B4-BE49-F238E27FC236}">
                <a16:creationId xmlns:a16="http://schemas.microsoft.com/office/drawing/2014/main" id="{3B5833B5-60BA-F08A-4665-7823A8E1632C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Picture 34" descr="Text&#10;&#10;Description automatically generated with medium confidence">
            <a:extLst>
              <a:ext uri="{FF2B5EF4-FFF2-40B4-BE49-F238E27FC236}">
                <a16:creationId xmlns:a16="http://schemas.microsoft.com/office/drawing/2014/main" id="{623AD74C-E44F-A479-3F0F-929E967F3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2343204"/>
            <a:ext cx="10750989" cy="2185731"/>
          </a:xfrm>
          <a:prstGeom prst="rect">
            <a:avLst/>
          </a:prstGeom>
        </p:spPr>
      </p:pic>
      <p:pic>
        <p:nvPicPr>
          <p:cNvPr id="36" name="Picture 35" descr="Text&#10;&#10;Description automatically generated with medium confidence">
            <a:extLst>
              <a:ext uri="{FF2B5EF4-FFF2-40B4-BE49-F238E27FC236}">
                <a16:creationId xmlns:a16="http://schemas.microsoft.com/office/drawing/2014/main" id="{7EDD0D32-4C5A-1B9C-177F-3D1E6C786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5" y="2343204"/>
            <a:ext cx="10750989" cy="21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30466"/>
            <a:ext cx="9672000" cy="4227534"/>
          </a:xfrm>
        </p:spPr>
        <p:txBody>
          <a:bodyPr tIns="411480" anchor="t" anchorCtr="0"/>
          <a:lstStyle/>
          <a:p>
            <a:pPr algn="ctr"/>
            <a:r>
              <a:rPr lang="en-US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796715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676656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6381BC3-DD44-C24C-6D58-11414E2398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672000" cy="26304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1116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EE1676-E60A-A8AE-B5BA-CA2A0AF2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8FDAE-7E63-9D06-7251-0BD242D72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7A7814F-C7B5-55B5-35C2-CEE7D8BD24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Improve effectiveness of governor design</a:t>
            </a:r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508C52C8-BB95-4962-D3AC-A7501B9B76BD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948650-45C3-03D9-164C-3DE87F5BB381}"/>
              </a:ext>
            </a:extLst>
          </p:cNvPr>
          <p:cNvSpPr txBox="1"/>
          <p:nvPr/>
        </p:nvSpPr>
        <p:spPr>
          <a:xfrm>
            <a:off x="1237397" y="2381956"/>
            <a:ext cx="97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1">
                <a:solidFill>
                  <a:srgbClr val="C7C3BC"/>
                </a:solidFill>
                <a:effectLst/>
                <a:latin typeface="Söhne"/>
              </a:rPr>
              <a:t>‘Design a more power-efficient </a:t>
            </a:r>
            <a:r>
              <a:rPr lang="en-US" sz="2400" i="1">
                <a:solidFill>
                  <a:srgbClr val="C7C3BC"/>
                </a:solidFill>
                <a:latin typeface="Söhne"/>
              </a:rPr>
              <a:t>g</a:t>
            </a:r>
            <a:r>
              <a:rPr lang="en-US" sz="2400" b="0" i="1">
                <a:solidFill>
                  <a:srgbClr val="C7C3BC"/>
                </a:solidFill>
                <a:effectLst/>
                <a:latin typeface="Söhne"/>
              </a:rPr>
              <a:t>overnor than example governor to manage power of embedded system’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100040-942A-B1A3-D91B-57C81D5652BF}"/>
              </a:ext>
            </a:extLst>
          </p:cNvPr>
          <p:cNvSpPr txBox="1"/>
          <p:nvPr/>
        </p:nvSpPr>
        <p:spPr>
          <a:xfrm>
            <a:off x="1873723" y="4575194"/>
            <a:ext cx="8444553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Governor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Minimize</a:t>
            </a:r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the frequencies of the Big CPU and Little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D</a:t>
            </a:r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etermine the locations of the two partitioning points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Reach target FPS and target latency</a:t>
            </a:r>
          </a:p>
        </p:txBody>
      </p:sp>
    </p:spTree>
    <p:extLst>
      <p:ext uri="{BB962C8B-B14F-4D97-AF65-F5344CB8AC3E}">
        <p14:creationId xmlns:p14="http://schemas.microsoft.com/office/powerpoint/2010/main" val="233148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1D4DC7-6575-81C6-1E53-035370A31024}"/>
              </a:ext>
            </a:extLst>
          </p:cNvPr>
          <p:cNvSpPr/>
          <p:nvPr/>
        </p:nvSpPr>
        <p:spPr>
          <a:xfrm>
            <a:off x="198198" y="177166"/>
            <a:ext cx="11803301" cy="6515734"/>
          </a:xfrm>
          <a:prstGeom prst="rect">
            <a:avLst/>
          </a:prstGeom>
          <a:solidFill>
            <a:srgbClr val="28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8FDAE-7E63-9D06-7251-0BD242D72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2E0570FA-C3B4-0987-F568-D915358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3" name="object 7" descr="Beige rectangle">
            <a:extLst>
              <a:ext uri="{FF2B5EF4-FFF2-40B4-BE49-F238E27FC236}">
                <a16:creationId xmlns:a16="http://schemas.microsoft.com/office/drawing/2014/main" id="{560E9726-7DB8-5FD9-7468-F1E282AE035E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90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1D4DC7-6575-81C6-1E53-035370A31024}"/>
              </a:ext>
            </a:extLst>
          </p:cNvPr>
          <p:cNvSpPr/>
          <p:nvPr/>
        </p:nvSpPr>
        <p:spPr>
          <a:xfrm>
            <a:off x="198198" y="177166"/>
            <a:ext cx="11803301" cy="6515734"/>
          </a:xfrm>
          <a:prstGeom prst="rect">
            <a:avLst/>
          </a:prstGeom>
          <a:solidFill>
            <a:srgbClr val="28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8FDAE-7E63-9D06-7251-0BD242D72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A0C9F2-7562-F64B-8804-231137F41B2B}"/>
              </a:ext>
            </a:extLst>
          </p:cNvPr>
          <p:cNvGrpSpPr/>
          <p:nvPr/>
        </p:nvGrpSpPr>
        <p:grpSpPr>
          <a:xfrm>
            <a:off x="1327012" y="1331020"/>
            <a:ext cx="9537976" cy="4910744"/>
            <a:chOff x="627302" y="384197"/>
            <a:chExt cx="10972800" cy="5856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C05FEF-F107-1F78-2E64-B0EB3FCDEDD9}"/>
                </a:ext>
              </a:extLst>
            </p:cNvPr>
            <p:cNvGrpSpPr/>
            <p:nvPr/>
          </p:nvGrpSpPr>
          <p:grpSpPr>
            <a:xfrm>
              <a:off x="627302" y="617220"/>
              <a:ext cx="10972800" cy="5623560"/>
              <a:chOff x="627302" y="617220"/>
              <a:chExt cx="10972800" cy="562356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D16C28B-42E5-A15D-77FF-3FC06A12E3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13702" y="-2050258"/>
                <a:ext cx="0" cy="10972800"/>
              </a:xfrm>
              <a:prstGeom prst="line">
                <a:avLst/>
              </a:prstGeom>
              <a:ln w="571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3660A1-AE16-9372-ACC0-DD6D6C912B3C}"/>
                  </a:ext>
                </a:extLst>
              </p:cNvPr>
              <p:cNvCxnSpPr/>
              <p:nvPr/>
            </p:nvCxnSpPr>
            <p:spPr>
              <a:xfrm>
                <a:off x="6096000" y="617220"/>
                <a:ext cx="0" cy="5623560"/>
              </a:xfrm>
              <a:prstGeom prst="line">
                <a:avLst/>
              </a:prstGeom>
              <a:ln w="571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74" name="Picture 2" descr="Building A Convolutional Neural Network - The Click Reader">
              <a:extLst>
                <a:ext uri="{FF2B5EF4-FFF2-40B4-BE49-F238E27FC236}">
                  <a16:creationId xmlns:a16="http://schemas.microsoft.com/office/drawing/2014/main" id="{1CF4499C-525B-8B8A-E344-7A8AC50B4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403" y="384197"/>
              <a:ext cx="4516198" cy="2540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 descr="Clock outline">
              <a:extLst>
                <a:ext uri="{FF2B5EF4-FFF2-40B4-BE49-F238E27FC236}">
                  <a16:creationId xmlns:a16="http://schemas.microsoft.com/office/drawing/2014/main" id="{24234987-5B23-C81C-36A1-7E9EB3A6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3702" y="3766562"/>
              <a:ext cx="2067599" cy="2067599"/>
            </a:xfrm>
            <a:prstGeom prst="rect">
              <a:avLst/>
            </a:prstGeom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562D7DE-56FF-F16D-C350-A66E8B2C4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02448" y="3629263"/>
              <a:ext cx="2697975" cy="2314125"/>
            </a:xfrm>
            <a:prstGeom prst="rect">
              <a:avLst/>
            </a:prstGeom>
            <a:no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06CE6F-3C52-6400-7EA2-99C244A14B60}"/>
                </a:ext>
              </a:extLst>
            </p:cNvPr>
            <p:cNvSpPr/>
            <p:nvPr/>
          </p:nvSpPr>
          <p:spPr>
            <a:xfrm>
              <a:off x="10696112" y="1595018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B4ABF9-85BD-D7CE-31B8-56E1E19EEFCB}"/>
                </a:ext>
              </a:extLst>
            </p:cNvPr>
            <p:cNvSpPr/>
            <p:nvPr/>
          </p:nvSpPr>
          <p:spPr>
            <a:xfrm>
              <a:off x="9582266" y="1579425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DC8D8B-DA8B-2D44-DDE3-3FC32666CD59}"/>
                </a:ext>
              </a:extLst>
            </p:cNvPr>
            <p:cNvSpPr/>
            <p:nvPr/>
          </p:nvSpPr>
          <p:spPr>
            <a:xfrm>
              <a:off x="7350821" y="1579425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F4CE1-7728-4422-0692-D5149A2A37E0}"/>
                </a:ext>
              </a:extLst>
            </p:cNvPr>
            <p:cNvSpPr/>
            <p:nvPr/>
          </p:nvSpPr>
          <p:spPr>
            <a:xfrm>
              <a:off x="8468420" y="1579425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86EB25-8777-A53F-5112-CB5C352CA183}"/>
                </a:ext>
              </a:extLst>
            </p:cNvPr>
            <p:cNvSpPr/>
            <p:nvPr/>
          </p:nvSpPr>
          <p:spPr>
            <a:xfrm>
              <a:off x="10140491" y="1591300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7FB266-B01E-ECF4-D881-42BC89A85B8B}"/>
                </a:ext>
              </a:extLst>
            </p:cNvPr>
            <p:cNvSpPr/>
            <p:nvPr/>
          </p:nvSpPr>
          <p:spPr>
            <a:xfrm>
              <a:off x="9026645" y="1575707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EBFFC2-A38D-8171-C499-F2A6D2613DA4}"/>
                </a:ext>
              </a:extLst>
            </p:cNvPr>
            <p:cNvSpPr/>
            <p:nvPr/>
          </p:nvSpPr>
          <p:spPr>
            <a:xfrm>
              <a:off x="6795200" y="1575707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7A29B-45D6-1EC8-32F7-550C2A930A27}"/>
                </a:ext>
              </a:extLst>
            </p:cNvPr>
            <p:cNvSpPr/>
            <p:nvPr/>
          </p:nvSpPr>
          <p:spPr>
            <a:xfrm>
              <a:off x="7912799" y="1575707"/>
              <a:ext cx="450603" cy="4035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112EDE-1BB9-7A9A-198C-949F5CEE023D}"/>
                </a:ext>
              </a:extLst>
            </p:cNvPr>
            <p:cNvCxnSpPr>
              <a:cxnSpLocks/>
            </p:cNvCxnSpPr>
            <p:nvPr/>
          </p:nvCxnSpPr>
          <p:spPr>
            <a:xfrm>
              <a:off x="7853272" y="1423594"/>
              <a:ext cx="2832" cy="6943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FCB8C8-F0F3-FA6D-515E-537E5B581304}"/>
                </a:ext>
              </a:extLst>
            </p:cNvPr>
            <p:cNvCxnSpPr>
              <a:cxnSpLocks/>
            </p:cNvCxnSpPr>
            <p:nvPr/>
          </p:nvCxnSpPr>
          <p:spPr>
            <a:xfrm>
              <a:off x="9526510" y="1423593"/>
              <a:ext cx="2832" cy="6943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7">
            <a:extLst>
              <a:ext uri="{FF2B5EF4-FFF2-40B4-BE49-F238E27FC236}">
                <a16:creationId xmlns:a16="http://schemas.microsoft.com/office/drawing/2014/main" id="{AFD94873-8217-777A-9933-773053A9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33" name="object 7" descr="Beige rectangle">
            <a:extLst>
              <a:ext uri="{FF2B5EF4-FFF2-40B4-BE49-F238E27FC236}">
                <a16:creationId xmlns:a16="http://schemas.microsoft.com/office/drawing/2014/main" id="{A0FD9144-B61C-79A3-1CDD-580C915778E5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4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D49546-9DDC-A490-F8FD-247DE5F528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5D5D0EE-77D4-7D99-2754-869D535A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POINT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2772CE-2A00-646E-6B57-407D8D39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Frequency of Big CPU</a:t>
            </a:r>
          </a:p>
          <a:p>
            <a:endParaRPr lang="en-US" sz="2800"/>
          </a:p>
          <a:p>
            <a:r>
              <a:rPr lang="en-US" sz="2800"/>
              <a:t>Frequency of Little CPU</a:t>
            </a:r>
          </a:p>
          <a:p>
            <a:endParaRPr lang="en-US" sz="2800"/>
          </a:p>
          <a:p>
            <a:r>
              <a:rPr lang="en-US" sz="2800"/>
              <a:t>Processors order in pipeline</a:t>
            </a:r>
          </a:p>
          <a:p>
            <a:endParaRPr lang="en-US" sz="2800"/>
          </a:p>
          <a:p>
            <a:r>
              <a:rPr lang="en-US" sz="2800"/>
              <a:t>2 partitioning points</a:t>
            </a:r>
          </a:p>
          <a:p>
            <a:endParaRPr lang="en-US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DED7A-4A0A-11C5-95DD-477152C05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object 7" descr="Beige rectangle">
            <a:extLst>
              <a:ext uri="{FF2B5EF4-FFF2-40B4-BE49-F238E27FC236}">
                <a16:creationId xmlns:a16="http://schemas.microsoft.com/office/drawing/2014/main" id="{36754D45-2709-F5C7-674C-97AF1131312B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4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2A30DC-63BC-E49E-8C91-D5BF251964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/>
        </p:blipFill>
        <p:spPr>
          <a:xfrm>
            <a:off x="0" y="0"/>
            <a:ext cx="1201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46DB-2C79-DD34-5BC1-43D6F626C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08B9BB05-C507-5343-7598-829211ECB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2516960"/>
          </a:xfrm>
        </p:spPr>
        <p:txBody>
          <a:bodyPr/>
          <a:lstStyle/>
          <a:p>
            <a:r>
              <a:rPr lang="en-US" i="1"/>
              <a:t>How Team 9 prepared for governor design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35CDF-1B72-A169-816F-448322A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phase</a:t>
            </a:r>
          </a:p>
        </p:txBody>
      </p:sp>
    </p:spTree>
    <p:extLst>
      <p:ext uri="{BB962C8B-B14F-4D97-AF65-F5344CB8AC3E}">
        <p14:creationId xmlns:p14="http://schemas.microsoft.com/office/powerpoint/2010/main" val="11636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E1CC0-1006-8A63-744D-803D69D231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Big vs. Little CPUs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3D4E5-0A12-9BFE-75F7-172098C57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328E3F-86B7-FB10-A98C-CDEF24C9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consumption</a:t>
            </a:r>
          </a:p>
        </p:txBody>
      </p:sp>
      <p:sp>
        <p:nvSpPr>
          <p:cNvPr id="8" name="object 7" descr="Beige rectangle">
            <a:extLst>
              <a:ext uri="{FF2B5EF4-FFF2-40B4-BE49-F238E27FC236}">
                <a16:creationId xmlns:a16="http://schemas.microsoft.com/office/drawing/2014/main" id="{003725AD-3756-2658-9AEE-D37A4936F7A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485C390-4CB1-1683-E975-FEC1970F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71" y="1765643"/>
            <a:ext cx="4613564" cy="4613564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8D36450-911D-1375-95FB-F5B3325E3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42" y="1762626"/>
            <a:ext cx="4613564" cy="4613564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</p:spTree>
    <p:extLst>
      <p:ext uri="{BB962C8B-B14F-4D97-AF65-F5344CB8AC3E}">
        <p14:creationId xmlns:p14="http://schemas.microsoft.com/office/powerpoint/2010/main" val="414347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3AAD1-0E14-07B0-DFB1-A5C5FCCAAF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GPU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2CD2-79B6-07E0-53A9-7B12D3134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F20D4-049B-1489-2AB3-12158CAC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consumption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7F688EFC-1FE5-F9D2-789C-9DA476512B65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7148C67-91F4-8E11-8B69-ED9FB7F9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75" y="1765643"/>
            <a:ext cx="9250049" cy="4625024"/>
          </a:xfrm>
          <a:prstGeom prst="rect">
            <a:avLst/>
          </a:prstGeom>
          <a:ln w="19050">
            <a:solidFill>
              <a:srgbClr val="284243"/>
            </a:solidFill>
          </a:ln>
        </p:spPr>
      </p:pic>
    </p:spTree>
    <p:extLst>
      <p:ext uri="{BB962C8B-B14F-4D97-AF65-F5344CB8AC3E}">
        <p14:creationId xmlns:p14="http://schemas.microsoft.com/office/powerpoint/2010/main" val="11103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Khadas vim 3 governor design</vt:lpstr>
      <vt:lpstr>preliminaries</vt:lpstr>
      <vt:lpstr>PROBLEM</vt:lpstr>
      <vt:lpstr>CONSTRAINTS</vt:lpstr>
      <vt:lpstr>CONSTRAINTS</vt:lpstr>
      <vt:lpstr>DESIGN POINT</vt:lpstr>
      <vt:lpstr>Experiment phase</vt:lpstr>
      <vt:lpstr>Power consumption</vt:lpstr>
      <vt:lpstr>Power consumption</vt:lpstr>
      <vt:lpstr>efficiency</vt:lpstr>
      <vt:lpstr>ORDERS</vt:lpstr>
      <vt:lpstr>ORDERS</vt:lpstr>
      <vt:lpstr>ORDERS EFFICIENCY</vt:lpstr>
      <vt:lpstr>WORKLOAD IN ONE PART</vt:lpstr>
      <vt:lpstr>WORKLOAD IN PARTS</vt:lpstr>
      <vt:lpstr>Governor design</vt:lpstr>
      <vt:lpstr>GOVERNER DESIGN APPROACH</vt:lpstr>
      <vt:lpstr>Binary search tree</vt:lpstr>
      <vt:lpstr>Binary search tree</vt:lpstr>
      <vt:lpstr>Load balancer</vt:lpstr>
      <vt:lpstr>Load balancer</vt:lpstr>
      <vt:lpstr>RESULTS</vt:lpstr>
      <vt:lpstr>results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Khadas vim 3 governor design</dc:title>
  <dc:creator>Dang Khoa Pham</dc:creator>
  <cp:revision>1</cp:revision>
  <dcterms:created xsi:type="dcterms:W3CDTF">2023-02-01T15:40:25Z</dcterms:created>
  <dcterms:modified xsi:type="dcterms:W3CDTF">2023-02-02T09:14:35Z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