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3" r:id="rId3"/>
    <p:sldId id="264" r:id="rId4"/>
    <p:sldId id="268" r:id="rId5"/>
    <p:sldId id="270" r:id="rId6"/>
    <p:sldId id="271" r:id="rId7"/>
    <p:sldId id="272" r:id="rId8"/>
    <p:sldId id="273" r:id="rId9"/>
    <p:sldId id="274" r:id="rId10"/>
    <p:sldId id="262"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AB19DCE7-1B35-4CD4-BE82-6D9A45C6C379}"/>
    <pc:docChg chg="undo custSel delSld modSld modMainMaster">
      <pc:chgData name="祖国的花朵" userId="e5b1ea1338e2808f" providerId="LiveId" clId="{AB19DCE7-1B35-4CD4-BE82-6D9A45C6C379}" dt="2018-02-04T15:43:59.126" v="40"/>
      <pc:docMkLst>
        <pc:docMk/>
      </pc:docMkLst>
      <pc:sldChg chg="addSp delSp modSp">
        <pc:chgData name="祖国的花朵" userId="e5b1ea1338e2808f" providerId="LiveId" clId="{AB19DCE7-1B35-4CD4-BE82-6D9A45C6C379}" dt="2018-02-04T15:42:08.683" v="15"/>
        <pc:sldMkLst>
          <pc:docMk/>
          <pc:sldMk cId="334361265" sldId="256"/>
        </pc:sldMkLst>
        <pc:spChg chg="mod">
          <ac:chgData name="祖国的花朵" userId="e5b1ea1338e2808f" providerId="LiveId" clId="{AB19DCE7-1B35-4CD4-BE82-6D9A45C6C379}" dt="2018-02-04T15:41:27.930" v="5" actId="27636"/>
          <ac:spMkLst>
            <pc:docMk/>
            <pc:sldMk cId="334361265" sldId="256"/>
            <ac:spMk id="5" creationId="{00000000-0000-0000-0000-000000000000}"/>
          </ac:spMkLst>
        </pc:spChg>
        <pc:spChg chg="del mod">
          <ac:chgData name="祖国的花朵" userId="e5b1ea1338e2808f" providerId="LiveId" clId="{AB19DCE7-1B35-4CD4-BE82-6D9A45C6C379}" dt="2018-02-04T15:41:44.745" v="9" actId="478"/>
          <ac:spMkLst>
            <pc:docMk/>
            <pc:sldMk cId="334361265" sldId="256"/>
            <ac:spMk id="6" creationId="{00000000-0000-0000-0000-000000000000}"/>
          </ac:spMkLst>
        </pc:spChg>
        <pc:spChg chg="del">
          <ac:chgData name="祖国的花朵" userId="e5b1ea1338e2808f" providerId="LiveId" clId="{AB19DCE7-1B35-4CD4-BE82-6D9A45C6C379}" dt="2018-02-04T15:41:44.745" v="9" actId="478"/>
          <ac:spMkLst>
            <pc:docMk/>
            <pc:sldMk cId="334361265" sldId="256"/>
            <ac:spMk id="7" creationId="{00000000-0000-0000-0000-000000000000}"/>
          </ac:spMkLst>
        </pc:spChg>
        <pc:spChg chg="add del">
          <ac:chgData name="祖国的花朵" userId="e5b1ea1338e2808f" providerId="LiveId" clId="{AB19DCE7-1B35-4CD4-BE82-6D9A45C6C379}" dt="2018-02-04T15:42:08.683" v="15"/>
          <ac:spMkLst>
            <pc:docMk/>
            <pc:sldMk cId="334361265" sldId="256"/>
            <ac:spMk id="8" creationId="{6A1D5DFD-3081-4CEB-B9DE-000E70F327E6}"/>
          </ac:spMkLst>
        </pc:spChg>
      </pc:sldChg>
      <pc:sldChg chg="del">
        <pc:chgData name="祖国的花朵" userId="e5b1ea1338e2808f" providerId="LiveId" clId="{AB19DCE7-1B35-4CD4-BE82-6D9A45C6C379}" dt="2018-02-04T15:41:49.038" v="10" actId="2696"/>
        <pc:sldMkLst>
          <pc:docMk/>
          <pc:sldMk cId="319775747" sldId="257"/>
        </pc:sldMkLst>
      </pc:sldChg>
      <pc:sldChg chg="addSp delSp modSp">
        <pc:chgData name="祖国的花朵" userId="e5b1ea1338e2808f" providerId="LiveId" clId="{AB19DCE7-1B35-4CD4-BE82-6D9A45C6C379}" dt="2018-02-04T15:42:20.250" v="22" actId="1076"/>
        <pc:sldMkLst>
          <pc:docMk/>
          <pc:sldMk cId="1794700880" sldId="258"/>
        </pc:sldMkLst>
        <pc:spChg chg="add mod">
          <ac:chgData name="祖国的花朵" userId="e5b1ea1338e2808f" providerId="LiveId" clId="{AB19DCE7-1B35-4CD4-BE82-6D9A45C6C379}" dt="2018-02-04T15:42:20.250" v="22" actId="1076"/>
          <ac:spMkLst>
            <pc:docMk/>
            <pc:sldMk cId="1794700880" sldId="258"/>
            <ac:spMk id="8" creationId="{A962F5B5-DAB3-44FA-81EC-BE62DBD3B634}"/>
          </ac:spMkLst>
        </pc:spChg>
        <pc:spChg chg="del mod">
          <ac:chgData name="祖国的花朵" userId="e5b1ea1338e2808f" providerId="LiveId" clId="{AB19DCE7-1B35-4CD4-BE82-6D9A45C6C379}" dt="2018-02-04T15:42:12.394" v="18" actId="478"/>
          <ac:spMkLst>
            <pc:docMk/>
            <pc:sldMk cId="1794700880" sldId="258"/>
            <ac:spMk id="12" creationId="{00000000-0000-0000-0000-000000000000}"/>
          </ac:spMkLst>
        </pc:spChg>
      </pc:sldChg>
      <pc:sldChg chg="modSp">
        <pc:chgData name="祖国的花朵" userId="e5b1ea1338e2808f" providerId="LiveId" clId="{AB19DCE7-1B35-4CD4-BE82-6D9A45C6C379}" dt="2018-02-04T15:43:17.899" v="32" actId="27636"/>
        <pc:sldMkLst>
          <pc:docMk/>
          <pc:sldMk cId="2324852372" sldId="262"/>
        </pc:sldMkLst>
        <pc:spChg chg="mod">
          <ac:chgData name="祖国的花朵" userId="e5b1ea1338e2808f" providerId="LiveId" clId="{AB19DCE7-1B35-4CD4-BE82-6D9A45C6C379}" dt="2018-02-04T15:43:13.483" v="30" actId="27636"/>
          <ac:spMkLst>
            <pc:docMk/>
            <pc:sldMk cId="2324852372" sldId="262"/>
            <ac:spMk id="5" creationId="{00000000-0000-0000-0000-000000000000}"/>
          </ac:spMkLst>
        </pc:spChg>
        <pc:spChg chg="mod">
          <ac:chgData name="祖国的花朵" userId="e5b1ea1338e2808f" providerId="LiveId" clId="{AB19DCE7-1B35-4CD4-BE82-6D9A45C6C379}" dt="2018-02-04T15:43:17.899" v="32" actId="27636"/>
          <ac:spMkLst>
            <pc:docMk/>
            <pc:sldMk cId="2324852372" sldId="262"/>
            <ac:spMk id="6" creationId="{00000000-0000-0000-0000-000000000000}"/>
          </ac:spMkLst>
        </pc:spChg>
      </pc:sldChg>
      <pc:sldMasterChg chg="delSldLayout modSldLayout">
        <pc:chgData name="祖国的花朵" userId="e5b1ea1338e2808f" providerId="LiveId" clId="{AB19DCE7-1B35-4CD4-BE82-6D9A45C6C379}" dt="2018-02-04T15:43:59.126" v="40"/>
        <pc:sldMasterMkLst>
          <pc:docMk/>
          <pc:sldMasterMk cId="3784027784" sldId="2147483648"/>
        </pc:sldMasterMkLst>
        <pc:sldLayoutChg chg="delSp">
          <pc:chgData name="祖国的花朵" userId="e5b1ea1338e2808f" providerId="LiveId" clId="{AB19DCE7-1B35-4CD4-BE82-6D9A45C6C379}" dt="2018-02-04T15:43:44.237" v="39"/>
          <pc:sldLayoutMkLst>
            <pc:docMk/>
            <pc:sldMasterMk cId="3784027784" sldId="2147483648"/>
            <pc:sldLayoutMk cId="2853334272" sldId="2147483651"/>
          </pc:sldLayoutMkLst>
          <pc:spChg chg="del">
            <ac:chgData name="祖国的花朵" userId="e5b1ea1338e2808f" providerId="LiveId" clId="{AB19DCE7-1B35-4CD4-BE82-6D9A45C6C379}" dt="2018-02-04T15:43:44.237" v="39"/>
            <ac:spMkLst>
              <pc:docMk/>
              <pc:sldMasterMk cId="3784027784" sldId="2147483648"/>
              <pc:sldLayoutMk cId="2853334272" sldId="2147483651"/>
              <ac:spMk id="13" creationId="{00000000-0000-0000-0000-000000000000}"/>
            </ac:spMkLst>
          </pc:spChg>
          <pc:spChg chg="del">
            <ac:chgData name="祖国的花朵" userId="e5b1ea1338e2808f" providerId="LiveId" clId="{AB19DCE7-1B35-4CD4-BE82-6D9A45C6C379}" dt="2018-02-04T15:43:44.237" v="39"/>
            <ac:spMkLst>
              <pc:docMk/>
              <pc:sldMasterMk cId="3784027784" sldId="2147483648"/>
              <pc:sldLayoutMk cId="2853334272" sldId="2147483651"/>
              <ac:spMk id="14" creationId="{00000000-0000-0000-0000-000000000000}"/>
            </ac:spMkLst>
          </pc:spChg>
          <pc:spChg chg="del">
            <ac:chgData name="祖国的花朵" userId="e5b1ea1338e2808f" providerId="LiveId" clId="{AB19DCE7-1B35-4CD4-BE82-6D9A45C6C379}" dt="2018-02-04T15:43:44.237" v="39"/>
            <ac:spMkLst>
              <pc:docMk/>
              <pc:sldMasterMk cId="3784027784" sldId="2147483648"/>
              <pc:sldLayoutMk cId="2853334272" sldId="2147483651"/>
              <ac:spMk id="15" creationId="{00000000-0000-0000-0000-000000000000}"/>
            </ac:spMkLst>
          </pc:spChg>
          <pc:spChg chg="del">
            <ac:chgData name="祖国的花朵" userId="e5b1ea1338e2808f" providerId="LiveId" clId="{AB19DCE7-1B35-4CD4-BE82-6D9A45C6C379}" dt="2018-02-04T15:42:07.057" v="12"/>
            <ac:spMkLst>
              <pc:docMk/>
              <pc:sldMasterMk cId="3784027784" sldId="2147483648"/>
              <pc:sldLayoutMk cId="2853334272" sldId="2147483651"/>
              <ac:spMk id="45" creationId="{00000000-0000-0000-0000-000000000000}"/>
            </ac:spMkLst>
          </pc:spChg>
        </pc:sldLayoutChg>
        <pc:sldLayoutChg chg="del">
          <pc:chgData name="祖国的花朵" userId="e5b1ea1338e2808f" providerId="LiveId" clId="{AB19DCE7-1B35-4CD4-BE82-6D9A45C6C379}" dt="2018-02-04T15:41:53.436" v="11" actId="2696"/>
          <pc:sldLayoutMkLst>
            <pc:docMk/>
            <pc:sldMasterMk cId="3784027784" sldId="2147483648"/>
            <pc:sldLayoutMk cId="2757580032" sldId="2147483657"/>
          </pc:sldLayoutMkLst>
        </pc:sldLayoutChg>
        <pc:sldLayoutChg chg="delSp modSp">
          <pc:chgData name="祖国的花朵" userId="e5b1ea1338e2808f" providerId="LiveId" clId="{AB19DCE7-1B35-4CD4-BE82-6D9A45C6C379}" dt="2018-02-04T15:41:41.334" v="7" actId="478"/>
          <pc:sldLayoutMkLst>
            <pc:docMk/>
            <pc:sldMasterMk cId="3784027784" sldId="2147483648"/>
            <pc:sldLayoutMk cId="2882586885" sldId="2147483660"/>
          </pc:sldLayoutMkLst>
          <pc:spChg chg="mod">
            <ac:chgData name="祖国的花朵" userId="e5b1ea1338e2808f" providerId="LiveId" clId="{AB19DCE7-1B35-4CD4-BE82-6D9A45C6C379}" dt="2018-02-04T15:41:20.674" v="1" actId="403"/>
            <ac:spMkLst>
              <pc:docMk/>
              <pc:sldMasterMk cId="3784027784" sldId="2147483648"/>
              <pc:sldLayoutMk cId="2882586885" sldId="2147483660"/>
              <ac:spMk id="2" creationId="{00000000-0000-0000-0000-000000000000}"/>
            </ac:spMkLst>
          </pc:spChg>
          <pc:spChg chg="mod">
            <ac:chgData name="祖国的花朵" userId="e5b1ea1338e2808f" providerId="LiveId" clId="{AB19DCE7-1B35-4CD4-BE82-6D9A45C6C379}" dt="2018-02-04T15:41:29.300" v="6" actId="1076"/>
            <ac:spMkLst>
              <pc:docMk/>
              <pc:sldMasterMk cId="3784027784" sldId="2147483648"/>
              <pc:sldLayoutMk cId="2882586885" sldId="2147483660"/>
              <ac:spMk id="3" creationId="{00000000-0000-0000-0000-000000000000}"/>
            </ac:spMkLst>
          </pc:spChg>
          <pc:spChg chg="del">
            <ac:chgData name="祖国的花朵" userId="e5b1ea1338e2808f" providerId="LiveId" clId="{AB19DCE7-1B35-4CD4-BE82-6D9A45C6C379}" dt="2018-02-04T15:41:41.334" v="7" actId="478"/>
            <ac:spMkLst>
              <pc:docMk/>
              <pc:sldMasterMk cId="3784027784" sldId="2147483648"/>
              <pc:sldLayoutMk cId="2882586885" sldId="2147483660"/>
              <ac:spMk id="122" creationId="{00000000-0000-0000-0000-000000000000}"/>
            </ac:spMkLst>
          </pc:spChg>
          <pc:spChg chg="del">
            <ac:chgData name="祖国的花朵" userId="e5b1ea1338e2808f" providerId="LiveId" clId="{AB19DCE7-1B35-4CD4-BE82-6D9A45C6C379}" dt="2018-02-04T15:41:41.334" v="7" actId="478"/>
            <ac:spMkLst>
              <pc:docMk/>
              <pc:sldMasterMk cId="3784027784" sldId="2147483648"/>
              <pc:sldLayoutMk cId="2882586885" sldId="2147483660"/>
              <ac:spMk id="123" creationId="{00000000-0000-0000-0000-000000000000}"/>
            </ac:spMkLst>
          </pc:spChg>
        </pc:sldLayoutChg>
        <pc:sldLayoutChg chg="delSp modSp">
          <pc:chgData name="祖国的花朵" userId="e5b1ea1338e2808f" providerId="LiveId" clId="{AB19DCE7-1B35-4CD4-BE82-6D9A45C6C379}" dt="2018-02-04T15:43:59.126" v="40"/>
          <pc:sldLayoutMkLst>
            <pc:docMk/>
            <pc:sldMasterMk cId="3784027784" sldId="2147483648"/>
            <pc:sldLayoutMk cId="2378658405" sldId="2147483661"/>
          </pc:sldLayoutMkLst>
          <pc:spChg chg="mod">
            <ac:chgData name="祖国的花朵" userId="e5b1ea1338e2808f" providerId="LiveId" clId="{AB19DCE7-1B35-4CD4-BE82-6D9A45C6C379}" dt="2018-02-04T15:43:33.339" v="38" actId="1076"/>
            <ac:spMkLst>
              <pc:docMk/>
              <pc:sldMasterMk cId="3784027784" sldId="2147483648"/>
              <pc:sldLayoutMk cId="2378658405" sldId="2147483661"/>
              <ac:spMk id="2" creationId="{00000000-0000-0000-0000-000000000000}"/>
            </ac:spMkLst>
          </pc:spChg>
          <pc:spChg chg="del">
            <ac:chgData name="祖国的花朵" userId="e5b1ea1338e2808f" providerId="LiveId" clId="{AB19DCE7-1B35-4CD4-BE82-6D9A45C6C379}" dt="2018-02-04T15:43:59.126" v="40"/>
            <ac:spMkLst>
              <pc:docMk/>
              <pc:sldMasterMk cId="3784027784" sldId="2147483648"/>
              <pc:sldLayoutMk cId="2378658405" sldId="2147483661"/>
              <ac:spMk id="5" creationId="{00000000-0000-0000-0000-000000000000}"/>
            </ac:spMkLst>
          </pc:spChg>
          <pc:spChg chg="del">
            <ac:chgData name="祖国的花朵" userId="e5b1ea1338e2808f" providerId="LiveId" clId="{AB19DCE7-1B35-4CD4-BE82-6D9A45C6C379}" dt="2018-02-04T15:43:59.126" v="40"/>
            <ac:spMkLst>
              <pc:docMk/>
              <pc:sldMasterMk cId="3784027784" sldId="2147483648"/>
              <pc:sldLayoutMk cId="2378658405" sldId="2147483661"/>
              <ac:spMk id="6" creationId="{00000000-0000-0000-0000-000000000000}"/>
            </ac:spMkLst>
          </pc:spChg>
          <pc:spChg chg="del">
            <ac:chgData name="祖国的花朵" userId="e5b1ea1338e2808f" providerId="LiveId" clId="{AB19DCE7-1B35-4CD4-BE82-6D9A45C6C379}" dt="2018-02-04T15:43:59.126" v="40"/>
            <ac:spMkLst>
              <pc:docMk/>
              <pc:sldMasterMk cId="3784027784" sldId="2147483648"/>
              <pc:sldLayoutMk cId="2378658405" sldId="2147483661"/>
              <ac:spMk id="7" creationId="{00000000-0000-0000-0000-000000000000}"/>
            </ac:spMkLst>
          </pc:spChg>
          <pc:spChg chg="mod">
            <ac:chgData name="祖国的花朵" userId="e5b1ea1338e2808f" providerId="LiveId" clId="{AB19DCE7-1B35-4CD4-BE82-6D9A45C6C379}" dt="2018-02-04T15:43:32.050" v="37" actId="1076"/>
            <ac:spMkLst>
              <pc:docMk/>
              <pc:sldMasterMk cId="3784027784" sldId="2147483648"/>
              <pc:sldLayoutMk cId="2378658405" sldId="2147483661"/>
              <ac:spMk id="63" creationId="{00000000-0000-0000-0000-000000000000}"/>
            </ac:spMkLst>
          </pc:spChg>
          <pc:spChg chg="mod">
            <ac:chgData name="祖国的花朵" userId="e5b1ea1338e2808f" providerId="LiveId" clId="{AB19DCE7-1B35-4CD4-BE82-6D9A45C6C379}" dt="2018-02-04T15:43:27.601" v="34" actId="1076"/>
            <ac:spMkLst>
              <pc:docMk/>
              <pc:sldMasterMk cId="3784027784" sldId="2147483648"/>
              <pc:sldLayoutMk cId="2378658405" sldId="2147483661"/>
              <ac:spMk id="104" creationId="{00000000-0000-0000-0000-000000000000}"/>
            </ac:spMkLst>
          </pc:spChg>
          <pc:grpChg chg="mod">
            <ac:chgData name="祖国的花朵" userId="e5b1ea1338e2808f" providerId="LiveId" clId="{AB19DCE7-1B35-4CD4-BE82-6D9A45C6C379}" dt="2018-02-04T15:43:24.791" v="33" actId="14100"/>
            <ac:grpSpMkLst>
              <pc:docMk/>
              <pc:sldMasterMk cId="3784027784" sldId="2147483648"/>
              <pc:sldLayoutMk cId="2378658405" sldId="2147483661"/>
              <ac:grpSpMk id="193" creationId="{00000000-0000-0000-0000-000000000000}"/>
            </ac:grpSpMkLst>
          </pc:grpChg>
        </pc:sldLayoutChg>
      </pc:sldMasterChg>
    </pc:docChg>
  </pc:docChgLst>
  <pc:docChgLst>
    <pc:chgData name="祖国的花朵" userId="e5b1ea1338e2808f" providerId="LiveId" clId="{4D4D7F66-B5CE-4CB1-A773-4BE8BFD8AA1B}"/>
    <pc:docChg chg="custSel modSld modMainMaster">
      <pc:chgData name="祖国的花朵" userId="e5b1ea1338e2808f" providerId="LiveId" clId="{4D4D7F66-B5CE-4CB1-A773-4BE8BFD8AA1B}" dt="2018-02-05T02:34:37.108" v="9" actId="242"/>
      <pc:docMkLst>
        <pc:docMk/>
      </pc:docMkLst>
      <pc:sldChg chg="modSp">
        <pc:chgData name="祖国的花朵" userId="e5b1ea1338e2808f" providerId="LiveId" clId="{4D4D7F66-B5CE-4CB1-A773-4BE8BFD8AA1B}" dt="2018-02-05T02:34:11.258" v="2" actId="27636"/>
        <pc:sldMkLst>
          <pc:docMk/>
          <pc:sldMk cId="334361265" sldId="256"/>
        </pc:sldMkLst>
        <pc:spChg chg="mod">
          <ac:chgData name="祖国的花朵" userId="e5b1ea1338e2808f" providerId="LiveId" clId="{4D4D7F66-B5CE-4CB1-A773-4BE8BFD8AA1B}" dt="2018-02-05T02:34:11.258" v="2" actId="27636"/>
          <ac:spMkLst>
            <pc:docMk/>
            <pc:sldMk cId="334361265" sldId="256"/>
            <ac:spMk id="4" creationId="{00000000-0000-0000-0000-000000000000}"/>
          </ac:spMkLst>
        </pc:spChg>
      </pc:sldChg>
      <pc:sldMasterChg chg="modSldLayout">
        <pc:chgData name="祖国的花朵" userId="e5b1ea1338e2808f" providerId="LiveId" clId="{4D4D7F66-B5CE-4CB1-A773-4BE8BFD8AA1B}" dt="2018-02-05T02:34:37.108" v="9" actId="242"/>
        <pc:sldMasterMkLst>
          <pc:docMk/>
          <pc:sldMasterMk cId="3784027784" sldId="2147483648"/>
        </pc:sldMasterMkLst>
        <pc:sldLayoutChg chg="modSp">
          <pc:chgData name="祖国的花朵" userId="e5b1ea1338e2808f" providerId="LiveId" clId="{4D4D7F66-B5CE-4CB1-A773-4BE8BFD8AA1B}" dt="2018-02-05T02:34:11.245" v="1" actId="14100"/>
          <pc:sldLayoutMkLst>
            <pc:docMk/>
            <pc:sldMasterMk cId="3784027784" sldId="2147483648"/>
            <pc:sldLayoutMk cId="2882586885" sldId="2147483660"/>
          </pc:sldLayoutMkLst>
          <pc:spChg chg="mod">
            <ac:chgData name="祖国的花朵" userId="e5b1ea1338e2808f" providerId="LiveId" clId="{4D4D7F66-B5CE-4CB1-A773-4BE8BFD8AA1B}" dt="2018-02-05T02:34:11.245" v="1" actId="14100"/>
            <ac:spMkLst>
              <pc:docMk/>
              <pc:sldMasterMk cId="3784027784" sldId="2147483648"/>
              <pc:sldLayoutMk cId="2882586885" sldId="2147483660"/>
              <ac:spMk id="2" creationId="{00000000-0000-0000-0000-000000000000}"/>
            </ac:spMkLst>
          </pc:spChg>
        </pc:sldLayoutChg>
        <pc:sldLayoutChg chg="modSp">
          <pc:chgData name="祖国的花朵" userId="e5b1ea1338e2808f" providerId="LiveId" clId="{4D4D7F66-B5CE-4CB1-A773-4BE8BFD8AA1B}" dt="2018-02-05T02:34:37.108" v="9" actId="242"/>
          <pc:sldLayoutMkLst>
            <pc:docMk/>
            <pc:sldMasterMk cId="3784027784" sldId="2147483648"/>
            <pc:sldLayoutMk cId="2378658405" sldId="2147483661"/>
          </pc:sldLayoutMkLst>
          <pc:spChg chg="mod">
            <ac:chgData name="祖国的花朵" userId="e5b1ea1338e2808f" providerId="LiveId" clId="{4D4D7F66-B5CE-4CB1-A773-4BE8BFD8AA1B}" dt="2018-02-05T02:34:37.108" v="9" actId="242"/>
            <ac:spMkLst>
              <pc:docMk/>
              <pc:sldMasterMk cId="3784027784" sldId="2147483648"/>
              <pc:sldLayoutMk cId="2378658405" sldId="2147483661"/>
              <ac:spMk id="63" creationId="{00000000-0000-0000-0000-000000000000}"/>
            </ac:spMkLst>
          </pc:spChg>
          <pc:spChg chg="mod">
            <ac:chgData name="祖国的花朵" userId="e5b1ea1338e2808f" providerId="LiveId" clId="{4D4D7F66-B5CE-4CB1-A773-4BE8BFD8AA1B}" dt="2018-02-05T02:34:32.588" v="8" actId="242"/>
            <ac:spMkLst>
              <pc:docMk/>
              <pc:sldMasterMk cId="3784027784" sldId="2147483648"/>
              <pc:sldLayoutMk cId="2378658405" sldId="2147483661"/>
              <ac:spMk id="10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7A84B-E0B9-4FA8-80C6-CA154C209B23}" type="datetimeFigureOut">
              <a:rPr lang="zh-CN" altLang="en-US" smtClean="0"/>
              <a:t>2018/7/21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FFC45-8623-4CCC-A967-FF3393D699A7}" type="slidenum">
              <a:rPr lang="zh-CN" altLang="en-US" smtClean="0"/>
              <a:t>‹#›</a:t>
            </a:fld>
            <a:endParaRPr lang="zh-CN" altLang="en-US"/>
          </a:p>
        </p:txBody>
      </p:sp>
    </p:spTree>
    <p:extLst>
      <p:ext uri="{BB962C8B-B14F-4D97-AF65-F5344CB8AC3E}">
        <p14:creationId xmlns:p14="http://schemas.microsoft.com/office/powerpoint/2010/main" val="318905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a:spLocks/>
          </p:cNvSpPr>
          <p:nvPr userDrawn="1"/>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63"/>
          <p:cNvSpPr>
            <a:spLocks/>
          </p:cNvSpPr>
          <p:nvPr userDrawn="1"/>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262"/>
          <p:cNvSpPr>
            <a:spLocks/>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263"/>
          <p:cNvSpPr>
            <a:spLocks/>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264"/>
          <p:cNvSpPr>
            <a:spLocks/>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433" name="Freeform 265"/>
          <p:cNvSpPr>
            <a:spLocks/>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266"/>
          <p:cNvSpPr>
            <a:spLocks/>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副标题 2"/>
          <p:cNvSpPr>
            <a:spLocks noGrp="1"/>
          </p:cNvSpPr>
          <p:nvPr>
            <p:ph type="subTitle" idx="1" hasCustomPrompt="1"/>
          </p:nvPr>
        </p:nvSpPr>
        <p:spPr>
          <a:xfrm>
            <a:off x="3521075" y="3621088"/>
            <a:ext cx="5149850" cy="373627"/>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3521075" y="2617788"/>
            <a:ext cx="5149850" cy="1112837"/>
          </a:xfrm>
        </p:spPr>
        <p:txBody>
          <a:bodyPr anchor="ctr">
            <a:normAutofit/>
          </a:bodyPr>
          <a:lstStyle>
            <a:lvl1pPr algn="ctr">
              <a:defRPr sz="3600">
                <a:solidFill>
                  <a:sysClr val="windowText" lastClr="000000"/>
                </a:solidFill>
              </a:defRPr>
            </a:lvl1pPr>
          </a:lstStyle>
          <a:p>
            <a:r>
              <a:rPr lang="zh-CN" altLang="en-US" dirty="0"/>
              <a:t>毕业论文答辩</a:t>
            </a:r>
            <a:r>
              <a:rPr lang="en-US" altLang="zh-CN" dirty="0"/>
              <a:t>PPT</a:t>
            </a:r>
            <a:r>
              <a:rPr lang="zh-CN" altLang="en-US" dirty="0"/>
              <a:t>模板</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85" name="图片占位符 5"/>
          <p:cNvSpPr>
            <a:spLocks noGrp="1"/>
          </p:cNvSpPr>
          <p:nvPr>
            <p:ph type="pic" sz="quarter" idx="17" hasCustomPrompt="1"/>
          </p:nvPr>
        </p:nvSpPr>
        <p:spPr>
          <a:xfrm>
            <a:off x="-14287" y="1597375"/>
            <a:ext cx="3043236"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800">
                <a:solidFill>
                  <a:schemeClr val="bg1">
                    <a:lumMod val="65000"/>
                    <a:alpha val="0"/>
                  </a:schemeClr>
                </a:solidFill>
                <a:latin typeface="微软雅黑" panose="020B0503020204020204" pitchFamily="34" charset="-122"/>
                <a:ea typeface="微软雅黑" panose="020B0503020204020204" pitchFamily="34" charset="-122"/>
              </a:defRPr>
            </a:lvl1pPr>
          </a:lstStyle>
          <a:p>
            <a:r>
              <a:rPr lang="zh-CN" altLang="en-US" dirty="0"/>
              <a:t>单击图标插入图片</a:t>
            </a:r>
          </a:p>
        </p:txBody>
      </p:sp>
      <p:sp>
        <p:nvSpPr>
          <p:cNvPr id="2" name="标题 1"/>
          <p:cNvSpPr>
            <a:spLocks noGrp="1"/>
          </p:cNvSpPr>
          <p:nvPr>
            <p:ph type="title" hasCustomPrompt="1"/>
          </p:nvPr>
        </p:nvSpPr>
        <p:spPr>
          <a:xfrm>
            <a:off x="3636349" y="2807810"/>
            <a:ext cx="7860325" cy="428625"/>
          </a:xfrm>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3" name="文本占位符 2"/>
          <p:cNvSpPr>
            <a:spLocks noGrp="1"/>
          </p:cNvSpPr>
          <p:nvPr>
            <p:ph type="body" idx="1"/>
          </p:nvPr>
        </p:nvSpPr>
        <p:spPr>
          <a:xfrm>
            <a:off x="3636349" y="3236435"/>
            <a:ext cx="786032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cxnSp>
        <p:nvCxnSpPr>
          <p:cNvPr id="32" name="直接连接符 31"/>
          <p:cNvCxnSpPr/>
          <p:nvPr/>
        </p:nvCxnSpPr>
        <p:spPr>
          <a:xfrm>
            <a:off x="3636349" y="2674180"/>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xmlns="" id="{7C91F995-D504-4BB9-878E-29D5EF054C43}"/>
              </a:ext>
            </a:extLst>
          </p:cNvPr>
          <p:cNvSpPr>
            <a:spLocks noGrp="1"/>
          </p:cNvSpPr>
          <p:nvPr>
            <p:ph type="dt" sz="half" idx="18"/>
          </p:nvPr>
        </p:nvSpPr>
        <p:spPr/>
        <p:txBody>
          <a:bodyPr/>
          <a:lstStyle/>
          <a:p>
            <a:fld id="{6489D9C7-5DC6-4263-87FF-7C99F6FB63C3}" type="datetime1">
              <a:rPr lang="zh-CN" altLang="en-US" smtClean="0"/>
              <a:pPr/>
              <a:t>2018/7/21</a:t>
            </a:fld>
            <a:endParaRPr lang="zh-CN" altLang="en-US"/>
          </a:p>
        </p:txBody>
      </p:sp>
      <p:sp>
        <p:nvSpPr>
          <p:cNvPr id="6" name="页脚占位符 5">
            <a:extLst>
              <a:ext uri="{FF2B5EF4-FFF2-40B4-BE49-F238E27FC236}">
                <a16:creationId xmlns:a16="http://schemas.microsoft.com/office/drawing/2014/main" xmlns="" id="{A5D29A6B-022D-4D67-8383-EA339DB36974}"/>
              </a:ext>
            </a:extLst>
          </p:cNvPr>
          <p:cNvSpPr>
            <a:spLocks noGrp="1"/>
          </p:cNvSpPr>
          <p:nvPr>
            <p:ph type="ftr" sz="quarter" idx="19"/>
          </p:nvPr>
        </p:nvSpPr>
        <p:spPr/>
        <p:txBody>
          <a:bodyPr/>
          <a:lstStyle/>
          <a:p>
            <a:r>
              <a:rPr lang="en-US" altLang="zh-CN"/>
              <a:t>www.islide.cc</a:t>
            </a:r>
            <a:endParaRPr lang="zh-CN" altLang="en-US" dirty="0"/>
          </a:p>
        </p:txBody>
      </p:sp>
      <p:sp>
        <p:nvSpPr>
          <p:cNvPr id="7" name="灯片编号占位符 6">
            <a:extLst>
              <a:ext uri="{FF2B5EF4-FFF2-40B4-BE49-F238E27FC236}">
                <a16:creationId xmlns:a16="http://schemas.microsoft.com/office/drawing/2014/main" xmlns="" id="{21CFCC52-F92E-483D-8422-119DE3F438A3}"/>
              </a:ext>
            </a:extLst>
          </p:cNvPr>
          <p:cNvSpPr>
            <a:spLocks noGrp="1"/>
          </p:cNvSpPr>
          <p:nvPr>
            <p:ph type="sldNum" sz="quarter" idx="20"/>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a:extLst>
              <a:ext uri="{FF2B5EF4-FFF2-40B4-BE49-F238E27FC236}">
                <a16:creationId xmlns:a16="http://schemas.microsoft.com/office/drawing/2014/main" xmlns="" id="{D619CD7D-7B48-4B98-8445-F865A24B37D2}"/>
              </a:ext>
            </a:extLst>
          </p:cNvPr>
          <p:cNvSpPr>
            <a:spLocks noGrp="1"/>
          </p:cNvSpPr>
          <p:nvPr>
            <p:ph type="dt" sz="half" idx="10"/>
          </p:nvPr>
        </p:nvSpPr>
        <p:spPr/>
        <p:txBody>
          <a:bodyPr/>
          <a:lstStyle/>
          <a:p>
            <a:fld id="{6489D9C7-5DC6-4263-87FF-7C99F6FB63C3}" type="datetime1">
              <a:rPr lang="zh-CN" altLang="en-US" smtClean="0"/>
              <a:pPr/>
              <a:t>2018/7/21</a:t>
            </a:fld>
            <a:endParaRPr lang="zh-CN" altLang="en-US"/>
          </a:p>
        </p:txBody>
      </p:sp>
      <p:sp>
        <p:nvSpPr>
          <p:cNvPr id="5" name="页脚占位符 4">
            <a:extLst>
              <a:ext uri="{FF2B5EF4-FFF2-40B4-BE49-F238E27FC236}">
                <a16:creationId xmlns:a16="http://schemas.microsoft.com/office/drawing/2014/main" xmlns="" id="{16B99636-567F-488C-8867-9A1BBDD2B64C}"/>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xmlns="" id="{511E1A76-A438-421F-BEE5-9A956A3F9BA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xmlns="" id="{2B405BE0-407C-4D94-890C-CFDB49E8496A}"/>
              </a:ext>
            </a:extLst>
          </p:cNvPr>
          <p:cNvSpPr>
            <a:spLocks noGrp="1"/>
          </p:cNvSpPr>
          <p:nvPr>
            <p:ph type="dt" sz="half" idx="10"/>
          </p:nvPr>
        </p:nvSpPr>
        <p:spPr/>
        <p:txBody>
          <a:bodyPr/>
          <a:lstStyle/>
          <a:p>
            <a:fld id="{6489D9C7-5DC6-4263-87FF-7C99F6FB63C3}" type="datetime1">
              <a:rPr lang="zh-CN" altLang="en-US" smtClean="0"/>
              <a:pPr/>
              <a:t>2018/7/21</a:t>
            </a:fld>
            <a:endParaRPr lang="zh-CN" altLang="en-US"/>
          </a:p>
        </p:txBody>
      </p:sp>
      <p:sp>
        <p:nvSpPr>
          <p:cNvPr id="4" name="页脚占位符 3">
            <a:extLst>
              <a:ext uri="{FF2B5EF4-FFF2-40B4-BE49-F238E27FC236}">
                <a16:creationId xmlns:a16="http://schemas.microsoft.com/office/drawing/2014/main" xmlns="" id="{C8E018F8-52BA-46FB-AE70-DB9C0F598936}"/>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500FB6A7-58A0-443D-82B0-FB7F8BF911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076733" y="478953"/>
            <a:ext cx="4078222" cy="5838182"/>
            <a:chOff x="4022725" y="306388"/>
            <a:chExt cx="4186238" cy="5992812"/>
          </a:xfrm>
        </p:grpSpPr>
        <p:sp>
          <p:nvSpPr>
            <p:cNvPr id="194"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ctrTitle" hasCustomPrompt="1"/>
          </p:nvPr>
        </p:nvSpPr>
        <p:spPr>
          <a:xfrm>
            <a:off x="669924" y="2748566"/>
            <a:ext cx="10850563" cy="770870"/>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致谢 感恩</a:t>
            </a:r>
          </a:p>
        </p:txBody>
      </p:sp>
      <p:sp>
        <p:nvSpPr>
          <p:cNvPr id="63" name="文本占位符 62"/>
          <p:cNvSpPr>
            <a:spLocks noGrp="1"/>
          </p:cNvSpPr>
          <p:nvPr>
            <p:ph type="body" sz="quarter" idx="17" hasCustomPrompt="1"/>
          </p:nvPr>
        </p:nvSpPr>
        <p:spPr>
          <a:xfrm>
            <a:off x="669924" y="3593289"/>
            <a:ext cx="10850563" cy="352888"/>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a:t>署名</a:t>
            </a:r>
            <a:endParaRPr lang="en-US" altLang="zh-CN" dirty="0"/>
          </a:p>
        </p:txBody>
      </p:sp>
      <p:sp>
        <p:nvSpPr>
          <p:cNvPr id="104" name="文本占位符 62"/>
          <p:cNvSpPr>
            <a:spLocks noGrp="1"/>
          </p:cNvSpPr>
          <p:nvPr>
            <p:ph type="body" sz="quarter" idx="18" hasCustomPrompt="1"/>
          </p:nvPr>
        </p:nvSpPr>
        <p:spPr>
          <a:xfrm>
            <a:off x="669924" y="3954685"/>
            <a:ext cx="10850563" cy="329186"/>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9E4B1C5E-5B91-415E-B5CA-9794E28C531B}" type="datetime2">
              <a:rPr lang="zh-CN" altLang="en-US" smtClean="0"/>
              <a:t>2017年4月28日</a:t>
            </a:fld>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a:spLocks/>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占位符 1"/>
          <p:cNvSpPr>
            <a:spLocks noGrp="1"/>
          </p:cNvSpPr>
          <p:nvPr>
            <p:ph type="title"/>
          </p:nvPr>
        </p:nvSpPr>
        <p:spPr>
          <a:xfrm>
            <a:off x="669924" y="1"/>
            <a:ext cx="10850563" cy="10159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1"/>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2"/>
            <p:cNvSpPr>
              <a:spLocks/>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3"/>
            <p:cNvSpPr>
              <a:spLocks/>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4"/>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6"/>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4"/>
          </p:nvPr>
        </p:nvSpPr>
        <p:spPr>
          <a:xfrm>
            <a:off x="8634412" y="625255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sp>
        <p:nvSpPr>
          <p:cNvPr id="4" name="日期占位符 3"/>
          <p:cNvSpPr>
            <a:spLocks noGrp="1"/>
          </p:cNvSpPr>
          <p:nvPr>
            <p:ph type="dt" sz="half" idx="2"/>
          </p:nvPr>
        </p:nvSpPr>
        <p:spPr>
          <a:xfrm>
            <a:off x="5401732" y="625255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2018/7/21</a:t>
            </a:fld>
            <a:endParaRPr lang="zh-CN" altLang="en-US"/>
          </a:p>
        </p:txBody>
      </p:sp>
      <p:sp>
        <p:nvSpPr>
          <p:cNvPr id="5" name="页脚占位符 4"/>
          <p:cNvSpPr>
            <a:spLocks noGrp="1"/>
          </p:cNvSpPr>
          <p:nvPr>
            <p:ph type="ftr" sz="quarter" idx="3"/>
          </p:nvPr>
        </p:nvSpPr>
        <p:spPr>
          <a:xfrm>
            <a:off x="669924" y="625255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3" name="文本占位符 2"/>
          <p:cNvSpPr>
            <a:spLocks noGrp="1"/>
          </p:cNvSpPr>
          <p:nvPr>
            <p:ph type="body" idx="1"/>
          </p:nvPr>
        </p:nvSpPr>
        <p:spPr>
          <a:xfrm>
            <a:off x="669924" y="1125538"/>
            <a:ext cx="10850563" cy="50514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521075" y="2617788"/>
            <a:ext cx="5149850" cy="1439862"/>
          </a:xfrm>
        </p:spPr>
        <p:txBody>
          <a:bodyPr>
            <a:normAutofit/>
          </a:bodyPr>
          <a:lstStyle/>
          <a:p>
            <a:r>
              <a:rPr lang="zh-CN" altLang="en-US" sz="2800" dirty="0"/>
              <a:t>高级加密</a:t>
            </a:r>
            <a:r>
              <a:rPr lang="zh-CN" altLang="en-US" sz="2800" dirty="0" smtClean="0"/>
              <a:t>标准</a:t>
            </a:r>
            <a:r>
              <a:rPr lang="en-US" altLang="zh-CN" sz="2800" dirty="0" smtClean="0"/>
              <a:t/>
            </a:r>
            <a:br>
              <a:rPr lang="en-US" altLang="zh-CN" sz="2800" dirty="0" smtClean="0"/>
            </a:br>
            <a:r>
              <a:rPr lang="en-US" altLang="zh-CN" sz="2800" dirty="0"/>
              <a:t>A</a:t>
            </a:r>
            <a:r>
              <a:rPr lang="en-US" altLang="zh-CN" sz="2800" b="0" dirty="0"/>
              <a:t>dvanced </a:t>
            </a:r>
            <a:r>
              <a:rPr lang="en-US" altLang="zh-CN" sz="2800" dirty="0"/>
              <a:t>E</a:t>
            </a:r>
            <a:r>
              <a:rPr lang="en-US" altLang="zh-CN" sz="2800" b="0" dirty="0"/>
              <a:t>ncryption </a:t>
            </a:r>
            <a:r>
              <a:rPr lang="en-US" altLang="zh-CN" sz="2800" dirty="0"/>
              <a:t>S</a:t>
            </a:r>
            <a:r>
              <a:rPr lang="en-US" altLang="zh-CN" sz="2800" b="0" dirty="0"/>
              <a:t>tandard</a:t>
            </a:r>
            <a:endParaRPr lang="zh-CN" altLang="en-US" sz="2800" dirty="0"/>
          </a:p>
        </p:txBody>
      </p:sp>
    </p:spTree>
    <p:extLst>
      <p:ext uri="{BB962C8B-B14F-4D97-AF65-F5344CB8AC3E}">
        <p14:creationId xmlns:p14="http://schemas.microsoft.com/office/powerpoint/2010/main" val="334361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5" y="3092160"/>
            <a:ext cx="10850563" cy="770870"/>
          </a:xfrm>
        </p:spPr>
        <p:txBody>
          <a:bodyPr>
            <a:normAutofit/>
          </a:bodyPr>
          <a:lstStyle/>
          <a:p>
            <a:r>
              <a:rPr lang="en-US" altLang="zh-CN" sz="4400" dirty="0"/>
              <a:t>Thanks</a:t>
            </a:r>
            <a:r>
              <a:rPr lang="en-US" altLang="zh-CN" sz="4400" dirty="0" smtClean="0"/>
              <a:t>.</a:t>
            </a:r>
            <a:endParaRPr lang="zh-CN" altLang="en-US" sz="4400" b="0" dirty="0"/>
          </a:p>
        </p:txBody>
      </p:sp>
      <p:sp>
        <p:nvSpPr>
          <p:cNvPr id="3" name="灯片编号占位符 2"/>
          <p:cNvSpPr>
            <a:spLocks noGrp="1"/>
          </p:cNvSpPr>
          <p:nvPr>
            <p:ph type="sldNum" sz="quarter" idx="4294967295"/>
          </p:nvPr>
        </p:nvSpPr>
        <p:spPr>
          <a:xfrm>
            <a:off x="9305925" y="6959600"/>
            <a:ext cx="2886075" cy="206375"/>
          </a:xfrm>
        </p:spPr>
        <p:txBody>
          <a:bodyPr/>
          <a:lstStyle/>
          <a:p>
            <a:fld id="{5DD3DB80-B894-403A-B48E-6FDC1A72010E}" type="slidenum">
              <a:rPr lang="zh-CN" altLang="en-US" smtClean="0"/>
              <a:t>10</a:t>
            </a:fld>
            <a:endParaRPr lang="zh-CN" altLang="en-US"/>
          </a:p>
        </p:txBody>
      </p:sp>
    </p:spTree>
    <p:extLst>
      <p:ext uri="{BB962C8B-B14F-4D97-AF65-F5344CB8AC3E}">
        <p14:creationId xmlns:p14="http://schemas.microsoft.com/office/powerpoint/2010/main" val="2324852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xmlns="" id="{FEF54462-61A6-4BBD-80EE-B8760D285FC0}"/>
              </a:ext>
            </a:extLst>
          </p:cNvPr>
          <p:cNvPicPr>
            <a:picLocks noGrp="1" noChangeAspect="1"/>
          </p:cNvPicPr>
          <p:nvPr>
            <p:ph type="pic" sz="quarter" idx="17"/>
          </p:nvPr>
        </p:nvPicPr>
        <p:blipFill rotWithShape="1">
          <a:blip r:embed="rId2" cstate="print">
            <a:extLst>
              <a:ext uri="{28A0092B-C50C-407E-A947-70E740481C1C}">
                <a14:useLocalDpi xmlns:a14="http://schemas.microsoft.com/office/drawing/2010/main" val="0"/>
              </a:ext>
            </a:extLst>
          </a:blip>
          <a:srcRect l="12856" r="12856"/>
          <a:stretch/>
        </p:blipFill>
        <p:spPr/>
      </p:pic>
      <p:sp>
        <p:nvSpPr>
          <p:cNvPr id="3" name="标题 2">
            <a:extLst>
              <a:ext uri="{FF2B5EF4-FFF2-40B4-BE49-F238E27FC236}">
                <a16:creationId xmlns:a16="http://schemas.microsoft.com/office/drawing/2014/main" xmlns="" id="{2CCF7094-9128-4F1C-9435-61960696ABE6}"/>
              </a:ext>
            </a:extLst>
          </p:cNvPr>
          <p:cNvSpPr>
            <a:spLocks noGrp="1"/>
          </p:cNvSpPr>
          <p:nvPr>
            <p:ph type="title"/>
          </p:nvPr>
        </p:nvSpPr>
        <p:spPr>
          <a:xfrm>
            <a:off x="3636348" y="2043039"/>
            <a:ext cx="7860325" cy="428625"/>
          </a:xfrm>
        </p:spPr>
        <p:txBody>
          <a:bodyPr/>
          <a:lstStyle/>
          <a:p>
            <a:r>
              <a:rPr lang="en-US" altLang="zh-CN" dirty="0" smtClean="0"/>
              <a:t>AES</a:t>
            </a:r>
            <a:endParaRPr lang="zh-CN" altLang="en-US" dirty="0"/>
          </a:p>
        </p:txBody>
      </p:sp>
      <p:sp>
        <p:nvSpPr>
          <p:cNvPr id="4" name="文本占位符 3">
            <a:extLst>
              <a:ext uri="{FF2B5EF4-FFF2-40B4-BE49-F238E27FC236}">
                <a16:creationId xmlns:a16="http://schemas.microsoft.com/office/drawing/2014/main" xmlns="" id="{A16B1846-3557-44E6-85B3-FCD3851F2665}"/>
              </a:ext>
            </a:extLst>
          </p:cNvPr>
          <p:cNvSpPr>
            <a:spLocks noGrp="1"/>
          </p:cNvSpPr>
          <p:nvPr>
            <p:ph type="body" idx="1"/>
          </p:nvPr>
        </p:nvSpPr>
        <p:spPr>
          <a:xfrm>
            <a:off x="3636349" y="2787535"/>
            <a:ext cx="7860325" cy="1544275"/>
          </a:xfrm>
        </p:spPr>
        <p:txBody>
          <a:bodyPr>
            <a:noAutofit/>
          </a:bodyPr>
          <a:lstStyle/>
          <a:p>
            <a:r>
              <a:rPr lang="zh-CN" altLang="en-US" sz="1400" dirty="0" smtClean="0">
                <a:latin typeface="+mn-ea"/>
              </a:rPr>
              <a:t>    高级</a:t>
            </a:r>
            <a:r>
              <a:rPr lang="zh-CN" altLang="en-US" sz="1400" dirty="0">
                <a:latin typeface="+mn-ea"/>
              </a:rPr>
              <a:t>加密标准（英语：</a:t>
            </a:r>
            <a:r>
              <a:rPr lang="en-US" altLang="zh-CN" sz="1400" dirty="0">
                <a:latin typeface="+mn-ea"/>
              </a:rPr>
              <a:t>Advanced Encryption Standard</a:t>
            </a:r>
            <a:r>
              <a:rPr lang="zh-CN" altLang="en-US" sz="1400" dirty="0">
                <a:latin typeface="+mn-ea"/>
              </a:rPr>
              <a:t>，缩写：</a:t>
            </a:r>
            <a:r>
              <a:rPr lang="en-US" altLang="zh-CN" sz="1400" dirty="0">
                <a:latin typeface="+mn-ea"/>
              </a:rPr>
              <a:t>AES</a:t>
            </a:r>
            <a:r>
              <a:rPr lang="zh-CN" altLang="en-US" sz="1400" dirty="0">
                <a:latin typeface="+mn-ea"/>
              </a:rPr>
              <a:t>），在密码学中又称</a:t>
            </a:r>
            <a:r>
              <a:rPr lang="en-US" altLang="zh-CN" sz="1400" dirty="0" err="1">
                <a:latin typeface="+mn-ea"/>
              </a:rPr>
              <a:t>Rijndael</a:t>
            </a:r>
            <a:r>
              <a:rPr lang="zh-CN" altLang="en-US" sz="1400" dirty="0">
                <a:latin typeface="+mn-ea"/>
              </a:rPr>
              <a:t>加密法，是美国联邦政府采用的一种区块加密标准。这个标准用来替代原先的</a:t>
            </a:r>
            <a:r>
              <a:rPr lang="en-US" altLang="zh-CN" sz="1400" dirty="0">
                <a:latin typeface="+mn-ea"/>
              </a:rPr>
              <a:t>DES</a:t>
            </a:r>
            <a:r>
              <a:rPr lang="zh-CN" altLang="en-US" sz="1400" dirty="0">
                <a:latin typeface="+mn-ea"/>
              </a:rPr>
              <a:t>，已经被多方分析且广为全世界所使用。经过五年的甄选流程，高级加密标准由美国国家标准与技术研究院（</a:t>
            </a:r>
            <a:r>
              <a:rPr lang="en-US" altLang="zh-CN" sz="1400" dirty="0">
                <a:latin typeface="+mn-ea"/>
              </a:rPr>
              <a:t>NIST</a:t>
            </a:r>
            <a:r>
              <a:rPr lang="zh-CN" altLang="en-US" sz="1400" dirty="0">
                <a:latin typeface="+mn-ea"/>
              </a:rPr>
              <a:t>）于</a:t>
            </a:r>
            <a:r>
              <a:rPr lang="en-US" altLang="zh-CN" sz="1400" dirty="0">
                <a:latin typeface="+mn-ea"/>
              </a:rPr>
              <a:t>2001</a:t>
            </a:r>
            <a:r>
              <a:rPr lang="zh-CN" altLang="en-US" sz="1400" dirty="0">
                <a:latin typeface="+mn-ea"/>
              </a:rPr>
              <a:t>年</a:t>
            </a:r>
            <a:r>
              <a:rPr lang="en-US" altLang="zh-CN" sz="1400" dirty="0">
                <a:latin typeface="+mn-ea"/>
              </a:rPr>
              <a:t>11</a:t>
            </a:r>
            <a:r>
              <a:rPr lang="zh-CN" altLang="en-US" sz="1400" dirty="0">
                <a:latin typeface="+mn-ea"/>
              </a:rPr>
              <a:t>月</a:t>
            </a:r>
            <a:r>
              <a:rPr lang="en-US" altLang="zh-CN" sz="1400" dirty="0">
                <a:latin typeface="+mn-ea"/>
              </a:rPr>
              <a:t>26</a:t>
            </a:r>
            <a:r>
              <a:rPr lang="zh-CN" altLang="en-US" sz="1400" dirty="0">
                <a:latin typeface="+mn-ea"/>
              </a:rPr>
              <a:t>日发布于</a:t>
            </a:r>
            <a:r>
              <a:rPr lang="en-US" altLang="zh-CN" sz="1400" dirty="0">
                <a:latin typeface="+mn-ea"/>
              </a:rPr>
              <a:t>FIPS PUB 197</a:t>
            </a:r>
            <a:r>
              <a:rPr lang="zh-CN" altLang="en-US" sz="1400" dirty="0">
                <a:latin typeface="+mn-ea"/>
              </a:rPr>
              <a:t>，并在</a:t>
            </a:r>
            <a:r>
              <a:rPr lang="en-US" altLang="zh-CN" sz="1400" dirty="0">
                <a:latin typeface="+mn-ea"/>
              </a:rPr>
              <a:t>2002</a:t>
            </a:r>
            <a:r>
              <a:rPr lang="zh-CN" altLang="en-US" sz="1400" dirty="0">
                <a:latin typeface="+mn-ea"/>
              </a:rPr>
              <a:t>年</a:t>
            </a:r>
            <a:r>
              <a:rPr lang="en-US" altLang="zh-CN" sz="1400" dirty="0">
                <a:latin typeface="+mn-ea"/>
              </a:rPr>
              <a:t>5</a:t>
            </a:r>
            <a:r>
              <a:rPr lang="zh-CN" altLang="en-US" sz="1400" dirty="0">
                <a:latin typeface="+mn-ea"/>
              </a:rPr>
              <a:t>月</a:t>
            </a:r>
            <a:r>
              <a:rPr lang="en-US" altLang="zh-CN" sz="1400" dirty="0">
                <a:latin typeface="+mn-ea"/>
              </a:rPr>
              <a:t>26</a:t>
            </a:r>
            <a:r>
              <a:rPr lang="zh-CN" altLang="en-US" sz="1400" dirty="0">
                <a:latin typeface="+mn-ea"/>
              </a:rPr>
              <a:t>日成为有效的标准。</a:t>
            </a:r>
            <a:r>
              <a:rPr lang="en-US" altLang="zh-CN" sz="1400" dirty="0">
                <a:latin typeface="+mn-ea"/>
              </a:rPr>
              <a:t>2006</a:t>
            </a:r>
            <a:r>
              <a:rPr lang="zh-CN" altLang="en-US" sz="1400" dirty="0">
                <a:latin typeface="+mn-ea"/>
              </a:rPr>
              <a:t>年，高级加密标准已然成为对称密钥加密中最流行的算法</a:t>
            </a:r>
            <a:r>
              <a:rPr lang="zh-CN" altLang="en-US" sz="1400" dirty="0" smtClean="0">
                <a:latin typeface="+mn-ea"/>
              </a:rPr>
              <a:t>之一。</a:t>
            </a:r>
            <a:endParaRPr lang="zh-CN" altLang="en-US" sz="1400" dirty="0">
              <a:latin typeface="+mn-ea"/>
            </a:endParaRPr>
          </a:p>
          <a:p>
            <a:r>
              <a:rPr lang="zh-CN" altLang="en-US" sz="1400" dirty="0" smtClean="0">
                <a:latin typeface="+mn-ea"/>
              </a:rPr>
              <a:t>    该</a:t>
            </a:r>
            <a:r>
              <a:rPr lang="zh-CN" altLang="en-US" sz="1400" dirty="0">
                <a:latin typeface="+mn-ea"/>
              </a:rPr>
              <a:t>算法为比利时密码学家</a:t>
            </a:r>
            <a:r>
              <a:rPr lang="en-US" altLang="zh-CN" sz="1400" dirty="0">
                <a:latin typeface="+mn-ea"/>
              </a:rPr>
              <a:t>Joan </a:t>
            </a:r>
            <a:r>
              <a:rPr lang="en-US" altLang="zh-CN" sz="1400" dirty="0" err="1">
                <a:latin typeface="+mn-ea"/>
              </a:rPr>
              <a:t>Daemen</a:t>
            </a:r>
            <a:r>
              <a:rPr lang="zh-CN" altLang="en-US" sz="1400" dirty="0">
                <a:latin typeface="+mn-ea"/>
              </a:rPr>
              <a:t>和</a:t>
            </a:r>
            <a:r>
              <a:rPr lang="en-US" altLang="zh-CN" sz="1400" dirty="0">
                <a:latin typeface="+mn-ea"/>
              </a:rPr>
              <a:t>Vincent </a:t>
            </a:r>
            <a:r>
              <a:rPr lang="en-US" altLang="zh-CN" sz="1400" dirty="0" err="1">
                <a:latin typeface="+mn-ea"/>
              </a:rPr>
              <a:t>Rijmen</a:t>
            </a:r>
            <a:r>
              <a:rPr lang="zh-CN" altLang="en-US" sz="1400" dirty="0">
                <a:latin typeface="+mn-ea"/>
              </a:rPr>
              <a:t>所设计，结合两位作者的名字，以</a:t>
            </a:r>
            <a:r>
              <a:rPr lang="en-US" altLang="zh-CN" sz="1400" dirty="0" err="1">
                <a:latin typeface="+mn-ea"/>
              </a:rPr>
              <a:t>Rijndael</a:t>
            </a:r>
            <a:r>
              <a:rPr lang="zh-CN" altLang="en-US" sz="1400" dirty="0">
                <a:latin typeface="+mn-ea"/>
              </a:rPr>
              <a:t>为名投稿高级加密标准的甄选流程。（</a:t>
            </a:r>
            <a:r>
              <a:rPr lang="en-US" altLang="zh-CN" sz="1400" dirty="0" err="1">
                <a:latin typeface="+mn-ea"/>
              </a:rPr>
              <a:t>Rijndael</a:t>
            </a:r>
            <a:r>
              <a:rPr lang="zh-CN" altLang="en-US" sz="1400" dirty="0">
                <a:latin typeface="+mn-ea"/>
              </a:rPr>
              <a:t>的发音近于</a:t>
            </a:r>
            <a:r>
              <a:rPr lang="en-US" altLang="zh-CN" sz="1400" dirty="0">
                <a:latin typeface="+mn-ea"/>
              </a:rPr>
              <a:t>"Rhine doll"</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277476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1E2DDB-B9A7-4DD5-AE6A-D2CF2DB91535}"/>
              </a:ext>
            </a:extLst>
          </p:cNvPr>
          <p:cNvSpPr>
            <a:spLocks noGrp="1"/>
          </p:cNvSpPr>
          <p:nvPr>
            <p:ph type="title"/>
          </p:nvPr>
        </p:nvSpPr>
        <p:spPr/>
        <p:txBody>
          <a:bodyPr/>
          <a:lstStyle/>
          <a:p>
            <a:r>
              <a:rPr lang="zh-CN" altLang="en-US" dirty="0" smtClean="0"/>
              <a:t>总体结构</a:t>
            </a:r>
            <a:endParaRPr lang="zh-CN" altLang="en-US" dirty="0"/>
          </a:p>
        </p:txBody>
      </p:sp>
      <p:sp>
        <p:nvSpPr>
          <p:cNvPr id="4" name="灯片编号占位符 3">
            <a:extLst>
              <a:ext uri="{FF2B5EF4-FFF2-40B4-BE49-F238E27FC236}">
                <a16:creationId xmlns:a16="http://schemas.microsoft.com/office/drawing/2014/main" xmlns="" id="{FB4A8602-2482-4589-AA3E-D37E8E65C902}"/>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pic>
        <p:nvPicPr>
          <p:cNvPr id="1026" name="Picture 2" descr="https://camo.githubusercontent.com/a6aaca9cba8c04fddc33e4b752af6462735268da/687474703a2f2f626c6f672e64796e6f782e636e2f77702d636f6e74656e742f75706c6f6164732f323031372f30322f4145532d466c6f77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1130300"/>
            <a:ext cx="7304751" cy="503511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974676" y="1130300"/>
            <a:ext cx="2886076" cy="2585323"/>
          </a:xfrm>
          <a:prstGeom prst="rect">
            <a:avLst/>
          </a:prstGeom>
          <a:noFill/>
        </p:spPr>
        <p:txBody>
          <a:bodyPr wrap="square" rtlCol="0">
            <a:spAutoFit/>
          </a:bodyPr>
          <a:lstStyle/>
          <a:p>
            <a:r>
              <a:rPr lang="zh-CN" altLang="en-US" dirty="0"/>
              <a:t>图左侧为轮函数的流程，主要包含</a:t>
            </a:r>
            <a:r>
              <a:rPr lang="en-US" altLang="zh-CN" dirty="0"/>
              <a:t>4</a:t>
            </a:r>
            <a:r>
              <a:rPr lang="zh-CN" altLang="en-US" dirty="0"/>
              <a:t>种主要运算操作：字节代换</a:t>
            </a:r>
            <a:r>
              <a:rPr lang="en-US" altLang="zh-CN" dirty="0"/>
              <a:t>(</a:t>
            </a:r>
            <a:r>
              <a:rPr lang="en-US" altLang="zh-CN" dirty="0" err="1" smtClean="0"/>
              <a:t>SubBytes</a:t>
            </a:r>
            <a:r>
              <a:rPr lang="en-US" altLang="zh-CN" dirty="0" smtClean="0"/>
              <a:t>)</a:t>
            </a:r>
            <a:r>
              <a:rPr lang="zh-CN" altLang="en-US" dirty="0"/>
              <a:t>、行移位</a:t>
            </a:r>
            <a:r>
              <a:rPr lang="en-US" altLang="zh-CN" dirty="0"/>
              <a:t>(</a:t>
            </a:r>
            <a:r>
              <a:rPr lang="en-US" altLang="zh-CN" dirty="0" err="1"/>
              <a:t>ShiftRow</a:t>
            </a:r>
            <a:r>
              <a:rPr lang="en-US" altLang="zh-CN" dirty="0"/>
              <a:t>)</a:t>
            </a:r>
            <a:r>
              <a:rPr lang="zh-CN" altLang="en-US" dirty="0"/>
              <a:t>、列混合</a:t>
            </a:r>
            <a:r>
              <a:rPr lang="en-US" altLang="zh-CN" dirty="0"/>
              <a:t>(</a:t>
            </a:r>
            <a:r>
              <a:rPr lang="en-US" altLang="zh-CN" dirty="0" err="1"/>
              <a:t>MixColumn</a:t>
            </a:r>
            <a:r>
              <a:rPr lang="en-US" altLang="zh-CN" dirty="0"/>
              <a:t>)</a:t>
            </a:r>
            <a:r>
              <a:rPr lang="zh-CN" altLang="en-US" dirty="0"/>
              <a:t>、轮密钥加</a:t>
            </a:r>
            <a:r>
              <a:rPr lang="en-US" altLang="zh-CN" dirty="0"/>
              <a:t>(</a:t>
            </a:r>
            <a:r>
              <a:rPr lang="en-US" altLang="zh-CN" dirty="0" err="1"/>
              <a:t>AddRoundKey</a:t>
            </a:r>
            <a:r>
              <a:rPr lang="en-US" altLang="zh-CN" dirty="0"/>
              <a:t>)</a:t>
            </a:r>
            <a:r>
              <a:rPr lang="zh-CN" altLang="en-US" dirty="0" smtClean="0"/>
              <a:t>。</a:t>
            </a:r>
            <a:endParaRPr lang="en-US" altLang="zh-CN" dirty="0" smtClean="0"/>
          </a:p>
          <a:p>
            <a:r>
              <a:rPr lang="zh-CN" altLang="en-US" dirty="0" smtClean="0"/>
              <a:t>图</a:t>
            </a:r>
            <a:r>
              <a:rPr lang="zh-CN" altLang="en-US" dirty="0"/>
              <a:t>右侧为密钥编排方案，在</a:t>
            </a:r>
            <a:r>
              <a:rPr lang="en-US" altLang="zh-CN" dirty="0" err="1"/>
              <a:t>Rijndael</a:t>
            </a:r>
            <a:r>
              <a:rPr lang="zh-CN" altLang="en-US" dirty="0"/>
              <a:t>中称为密钥扩展</a:t>
            </a:r>
            <a:r>
              <a:rPr lang="zh-CN" altLang="en-US" dirty="0" smtClean="0"/>
              <a:t>算法（</a:t>
            </a:r>
            <a:r>
              <a:rPr lang="en-US" altLang="zh-CN" dirty="0" err="1"/>
              <a:t>KeyExpansion</a:t>
            </a:r>
            <a:r>
              <a:rPr lang="zh-CN" altLang="en-US" dirty="0"/>
              <a:t>）。</a:t>
            </a:r>
            <a:endParaRPr lang="zh-CN" altLang="en-US" dirty="0"/>
          </a:p>
        </p:txBody>
      </p:sp>
      <p:pic>
        <p:nvPicPr>
          <p:cNvPr id="7" name="Picture 2" descr="https://pic002.cnblogs.com/images/2010/169108/20101031004629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676" y="4084320"/>
            <a:ext cx="3306304" cy="13048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079971" y="5613862"/>
            <a:ext cx="3201009" cy="369332"/>
          </a:xfrm>
          <a:prstGeom prst="rect">
            <a:avLst/>
          </a:prstGeom>
          <a:noFill/>
        </p:spPr>
        <p:txBody>
          <a:bodyPr wrap="square" rtlCol="0">
            <a:spAutoFit/>
          </a:bodyPr>
          <a:lstStyle/>
          <a:p>
            <a:r>
              <a:rPr lang="zh-CN" altLang="en-US" dirty="0"/>
              <a:t>明文及密钥的组织排列方式</a:t>
            </a:r>
          </a:p>
        </p:txBody>
      </p:sp>
    </p:spTree>
    <p:extLst>
      <p:ext uri="{BB962C8B-B14F-4D97-AF65-F5344CB8AC3E}">
        <p14:creationId xmlns:p14="http://schemas.microsoft.com/office/powerpoint/2010/main" val="2565729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字节代换</a:t>
            </a:r>
            <a:r>
              <a:rPr lang="en-US" altLang="zh-CN" dirty="0"/>
              <a:t>(</a:t>
            </a:r>
            <a:r>
              <a:rPr lang="en-US" altLang="zh-CN" dirty="0" err="1" smtClean="0"/>
              <a:t>SubBytes</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文本框 4"/>
          <p:cNvSpPr txBox="1"/>
          <p:nvPr/>
        </p:nvSpPr>
        <p:spPr>
          <a:xfrm>
            <a:off x="669925" y="1130300"/>
            <a:ext cx="9366468" cy="646331"/>
          </a:xfrm>
          <a:prstGeom prst="rect">
            <a:avLst/>
          </a:prstGeom>
          <a:noFill/>
        </p:spPr>
        <p:txBody>
          <a:bodyPr wrap="square" rtlCol="0">
            <a:spAutoFit/>
          </a:bodyPr>
          <a:lstStyle/>
          <a:p>
            <a:r>
              <a:rPr lang="zh-CN" altLang="en-US" dirty="0"/>
              <a:t>矩阵中的各字节通过一个</a:t>
            </a:r>
            <a:r>
              <a:rPr lang="en-US" altLang="zh-CN" dirty="0"/>
              <a:t>8</a:t>
            </a:r>
            <a:r>
              <a:rPr lang="zh-CN" altLang="en-US" dirty="0"/>
              <a:t>位的</a:t>
            </a:r>
            <a:r>
              <a:rPr lang="en-US" altLang="zh-CN" dirty="0"/>
              <a:t>S-box</a:t>
            </a:r>
            <a:r>
              <a:rPr lang="zh-CN" altLang="en-US" dirty="0"/>
              <a:t>进行转换。这个步骤提供了加密法非线性的变换能力。</a:t>
            </a:r>
          </a:p>
          <a:p>
            <a:endParaRPr lang="zh-CN" altLang="en-US" dirty="0"/>
          </a:p>
        </p:txBody>
      </p:sp>
      <p:pic>
        <p:nvPicPr>
          <p:cNvPr id="3074" name="Picture 2" descr="https://upload.wikimedia.org/wikipedia/commons/thumb/a/a4/AES-SubBytes.svg/320px-AES-SubByt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559784"/>
            <a:ext cx="3048000" cy="15811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4" y="3865546"/>
            <a:ext cx="5563250" cy="227172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206" y="1524127"/>
            <a:ext cx="4540412" cy="1652463"/>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4206" y="3865545"/>
            <a:ext cx="4614896" cy="2271729"/>
          </a:xfrm>
          <a:prstGeom prst="rect">
            <a:avLst/>
          </a:prstGeom>
        </p:spPr>
      </p:pic>
    </p:spTree>
    <p:extLst>
      <p:ext uri="{BB962C8B-B14F-4D97-AF65-F5344CB8AC3E}">
        <p14:creationId xmlns:p14="http://schemas.microsoft.com/office/powerpoint/2010/main" val="236125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行移位</a:t>
            </a:r>
            <a:r>
              <a:rPr lang="en-US" altLang="zh-CN" dirty="0"/>
              <a:t>(</a:t>
            </a:r>
            <a:r>
              <a:rPr lang="en-US" altLang="zh-CN" dirty="0" err="1"/>
              <a:t>ShiftRow</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pic>
        <p:nvPicPr>
          <p:cNvPr id="4098" name="Picture 2" descr="https://upload.wikimedia.org/wikipedia/commons/thumb/6/66/AES-ShiftRows.svg/320px-AES-ShiftRow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66" y="1994823"/>
            <a:ext cx="3048000" cy="113347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69925" y="1130300"/>
            <a:ext cx="10552257" cy="646331"/>
          </a:xfrm>
          <a:prstGeom prst="rect">
            <a:avLst/>
          </a:prstGeom>
          <a:noFill/>
        </p:spPr>
        <p:txBody>
          <a:bodyPr wrap="square" rtlCol="0">
            <a:spAutoFit/>
          </a:bodyPr>
          <a:lstStyle/>
          <a:p>
            <a:r>
              <a:rPr lang="zh-CN" altLang="en-US"/>
              <a:t>在此步骤中，每一行都向左循环位移某个偏移量。经过</a:t>
            </a:r>
            <a:r>
              <a:rPr lang="en-US" altLang="zh-CN"/>
              <a:t>ShiftRows</a:t>
            </a:r>
            <a:r>
              <a:rPr lang="zh-CN" altLang="en-US"/>
              <a:t>之后，矩阵中每一竖列，都是由输入矩阵中的每个不同列中的元素组成。</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438" y="1828569"/>
            <a:ext cx="6648744" cy="3835169"/>
          </a:xfrm>
          <a:prstGeom prst="rect">
            <a:avLst/>
          </a:prstGeom>
        </p:spPr>
      </p:pic>
    </p:spTree>
    <p:extLst>
      <p:ext uri="{BB962C8B-B14F-4D97-AF65-F5344CB8AC3E}">
        <p14:creationId xmlns:p14="http://schemas.microsoft.com/office/powerpoint/2010/main" val="54114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列混合</a:t>
            </a:r>
            <a:r>
              <a:rPr lang="en-US" altLang="zh-CN" dirty="0"/>
              <a:t>(</a:t>
            </a:r>
            <a:r>
              <a:rPr lang="en-US" altLang="zh-CN" dirty="0" err="1"/>
              <a:t>MixColumn</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pic>
        <p:nvPicPr>
          <p:cNvPr id="5122" name="Picture 2" descr="https://upload.wikimedia.org/wikipedia/commons/thumb/7/76/AES-MixColumns.svg/320px-AES-MixColum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52" y="1950287"/>
            <a:ext cx="3048000" cy="16192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69924" y="1080655"/>
            <a:ext cx="10041775" cy="923330"/>
          </a:xfrm>
          <a:prstGeom prst="rect">
            <a:avLst/>
          </a:prstGeom>
          <a:noFill/>
        </p:spPr>
        <p:txBody>
          <a:bodyPr wrap="square" rtlCol="0">
            <a:spAutoFit/>
          </a:bodyPr>
          <a:lstStyle/>
          <a:p>
            <a:r>
              <a:rPr lang="zh-CN" altLang="en-US" dirty="0"/>
              <a:t>每一列的四个字节透过线性变换互相结合。此步骤亦可视为</a:t>
            </a:r>
            <a:r>
              <a:rPr lang="en-US" altLang="zh-CN" dirty="0" err="1"/>
              <a:t>Rijndael</a:t>
            </a:r>
            <a:r>
              <a:rPr lang="zh-CN" altLang="en-US" dirty="0"/>
              <a:t>有限域之下的矩阵乘法。</a:t>
            </a:r>
            <a:r>
              <a:rPr lang="en-US" altLang="zh-CN" dirty="0" err="1"/>
              <a:t>MixColumns</a:t>
            </a:r>
            <a:r>
              <a:rPr lang="zh-CN" altLang="en-US" dirty="0"/>
              <a:t>函数接受</a:t>
            </a:r>
            <a:r>
              <a:rPr lang="en-US" altLang="zh-CN" dirty="0"/>
              <a:t>4</a:t>
            </a:r>
            <a:r>
              <a:rPr lang="zh-CN" altLang="en-US" dirty="0"/>
              <a:t>个字节的输入，输出</a:t>
            </a:r>
            <a:r>
              <a:rPr lang="en-US" altLang="zh-CN" dirty="0"/>
              <a:t>4</a:t>
            </a:r>
            <a:r>
              <a:rPr lang="zh-CN" altLang="en-US" dirty="0"/>
              <a:t>个字节，每一个输入的字节都会对输出的四个字节造成影响。因此</a:t>
            </a:r>
            <a:r>
              <a:rPr lang="en-US" altLang="zh-CN" dirty="0" err="1"/>
              <a:t>ShiftRows</a:t>
            </a:r>
            <a:r>
              <a:rPr lang="zh-CN" altLang="en-US" dirty="0"/>
              <a:t>和</a:t>
            </a:r>
            <a:r>
              <a:rPr lang="en-US" altLang="zh-CN" dirty="0" err="1"/>
              <a:t>MixColumns</a:t>
            </a:r>
            <a:r>
              <a:rPr lang="zh-CN" altLang="en-US" dirty="0"/>
              <a:t>两步骤为这个密码系统提供了扩散性。</a:t>
            </a:r>
          </a:p>
        </p:txBody>
      </p:sp>
      <p:sp>
        <p:nvSpPr>
          <p:cNvPr id="6" name="AutoShape 4" descr="1 , x , x^2 , x^3"/>
          <p:cNvSpPr>
            <a:spLocks noChangeAspect="1" noChangeArrowheads="1"/>
          </p:cNvSpPr>
          <p:nvPr/>
        </p:nvSpPr>
        <p:spPr bwMode="auto">
          <a:xfrm>
            <a:off x="4460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GF(2^{8})"/>
          <p:cNvSpPr>
            <a:spLocks noChangeAspect="1" noChangeArrowheads="1"/>
          </p:cNvSpPr>
          <p:nvPr/>
        </p:nvSpPr>
        <p:spPr bwMode="auto">
          <a:xfrm>
            <a:off x="5756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6" descr="c(x)=3x^{3}+x^{2}+x+2"/>
          <p:cNvSpPr>
            <a:spLocks noChangeAspect="1" noChangeArrowheads="1"/>
          </p:cNvSpPr>
          <p:nvPr/>
        </p:nvSpPr>
        <p:spPr bwMode="auto">
          <a:xfrm>
            <a:off x="9286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7" descr="x^4+1"/>
          <p:cNvSpPr>
            <a:spLocks noChangeAspect="1" noChangeArrowheads="1"/>
          </p:cNvSpPr>
          <p:nvPr/>
        </p:nvSpPr>
        <p:spPr bwMode="auto">
          <a:xfrm>
            <a:off x="9744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9" name="Picture 9" descr="https://pic002.cnblogs.com/images/2010/169108/20101031020215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52" y="3942323"/>
            <a:ext cx="41529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753052" y="3569538"/>
            <a:ext cx="1662546" cy="369332"/>
          </a:xfrm>
          <a:prstGeom prst="rect">
            <a:avLst/>
          </a:prstGeom>
          <a:noFill/>
        </p:spPr>
        <p:txBody>
          <a:bodyPr wrap="square" rtlCol="0">
            <a:spAutoFit/>
          </a:bodyPr>
          <a:lstStyle/>
          <a:p>
            <a:r>
              <a:rPr lang="zh-CN" altLang="en-US" dirty="0"/>
              <a:t>矩阵表示</a:t>
            </a:r>
            <a:r>
              <a:rPr lang="zh-CN" altLang="en-US" dirty="0" smtClean="0"/>
              <a:t>形式</a:t>
            </a:r>
            <a:r>
              <a:rPr lang="en-US" altLang="zh-CN" dirty="0" smtClean="0"/>
              <a:t>:</a:t>
            </a:r>
            <a:endParaRPr lang="zh-CN" altLang="en-US" dirty="0"/>
          </a:p>
        </p:txBody>
      </p:sp>
      <p:sp>
        <p:nvSpPr>
          <p:cNvPr id="11" name="文本框 10"/>
          <p:cNvSpPr txBox="1"/>
          <p:nvPr/>
        </p:nvSpPr>
        <p:spPr>
          <a:xfrm>
            <a:off x="669924" y="5507876"/>
            <a:ext cx="4941628" cy="369332"/>
          </a:xfrm>
          <a:prstGeom prst="rect">
            <a:avLst/>
          </a:prstGeom>
          <a:noFill/>
        </p:spPr>
        <p:txBody>
          <a:bodyPr wrap="square" rtlCol="0">
            <a:spAutoFit/>
          </a:bodyPr>
          <a:lstStyle/>
          <a:p>
            <a:r>
              <a:rPr lang="zh-CN" altLang="en-US" dirty="0" smtClean="0"/>
              <a:t>实质为在</a:t>
            </a:r>
            <a:r>
              <a:rPr lang="zh-CN" altLang="en-US" dirty="0">
                <a:solidFill>
                  <a:srgbClr val="FF0000"/>
                </a:solidFill>
              </a:rPr>
              <a:t>有限域</a:t>
            </a:r>
            <a:r>
              <a:rPr lang="en-US" altLang="zh-CN" dirty="0" smtClean="0">
                <a:solidFill>
                  <a:srgbClr val="FF0000"/>
                </a:solidFill>
              </a:rPr>
              <a:t>GF(</a:t>
            </a:r>
            <a:r>
              <a:rPr lang="en-US" altLang="zh-CN" dirty="0">
                <a:solidFill>
                  <a:srgbClr val="FF0000"/>
                </a:solidFill>
              </a:rPr>
              <a:t>2</a:t>
            </a:r>
            <a:r>
              <a:rPr lang="en-US" altLang="zh-CN" baseline="30000" dirty="0">
                <a:solidFill>
                  <a:srgbClr val="FF0000"/>
                </a:solidFill>
              </a:rPr>
              <a:t>8</a:t>
            </a:r>
            <a:r>
              <a:rPr lang="en-US" altLang="zh-CN" dirty="0" smtClean="0">
                <a:solidFill>
                  <a:srgbClr val="FF0000"/>
                </a:solidFill>
              </a:rPr>
              <a:t>)</a:t>
            </a:r>
            <a:r>
              <a:rPr lang="zh-CN" altLang="en-US" dirty="0">
                <a:solidFill>
                  <a:srgbClr val="FF0000"/>
                </a:solidFill>
              </a:rPr>
              <a:t>上的多项式乘法运算</a:t>
            </a:r>
            <a:endParaRPr lang="zh-CN" altLang="en-US" dirty="0">
              <a:solidFill>
                <a:srgbClr val="FF0000"/>
              </a:solidFill>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558" y="2003985"/>
            <a:ext cx="4357719" cy="4143405"/>
          </a:xfrm>
          <a:prstGeom prst="rect">
            <a:avLst/>
          </a:prstGeom>
        </p:spPr>
      </p:pic>
      <p:sp>
        <p:nvSpPr>
          <p:cNvPr id="13" name="文本框 12"/>
          <p:cNvSpPr txBox="1"/>
          <p:nvPr/>
        </p:nvSpPr>
        <p:spPr>
          <a:xfrm>
            <a:off x="9854277" y="3397133"/>
            <a:ext cx="1795549" cy="923330"/>
          </a:xfrm>
          <a:prstGeom prst="rect">
            <a:avLst/>
          </a:prstGeom>
          <a:noFill/>
        </p:spPr>
        <p:txBody>
          <a:bodyPr wrap="square" rtlCol="0">
            <a:spAutoFit/>
          </a:bodyPr>
          <a:lstStyle/>
          <a:p>
            <a:r>
              <a:rPr lang="zh-CN" altLang="en-US" dirty="0" smtClean="0"/>
              <a:t>其中</a:t>
            </a:r>
            <a:r>
              <a:rPr lang="en-US" altLang="zh-CN" dirty="0" smtClean="0"/>
              <a:t>GF_256</a:t>
            </a:r>
            <a:r>
              <a:rPr lang="zh-CN" altLang="en-US" dirty="0" smtClean="0"/>
              <a:t>为</a:t>
            </a:r>
            <a:r>
              <a:rPr lang="zh-CN" altLang="en-US" dirty="0"/>
              <a:t>有限域</a:t>
            </a:r>
            <a:r>
              <a:rPr lang="en-US" altLang="zh-CN" dirty="0" smtClean="0"/>
              <a:t>GF(</a:t>
            </a:r>
            <a:r>
              <a:rPr lang="en-US" altLang="zh-CN" dirty="0"/>
              <a:t>2</a:t>
            </a:r>
            <a:r>
              <a:rPr lang="en-US" altLang="zh-CN" baseline="30000" dirty="0"/>
              <a:t>8</a:t>
            </a:r>
            <a:r>
              <a:rPr lang="en-US" altLang="zh-CN" dirty="0" smtClean="0"/>
              <a:t>)</a:t>
            </a:r>
            <a:r>
              <a:rPr lang="zh-CN" altLang="en-US" dirty="0"/>
              <a:t>上的乘法</a:t>
            </a:r>
          </a:p>
        </p:txBody>
      </p:sp>
    </p:spTree>
    <p:extLst>
      <p:ext uri="{BB962C8B-B14F-4D97-AF65-F5344CB8AC3E}">
        <p14:creationId xmlns:p14="http://schemas.microsoft.com/office/powerpoint/2010/main" val="3994834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有限域</a:t>
            </a:r>
            <a:r>
              <a:rPr lang="en-US" altLang="zh-CN" dirty="0"/>
              <a:t>GF(2</a:t>
            </a:r>
            <a:r>
              <a:rPr lang="en-US" altLang="zh-CN" baseline="30000" dirty="0"/>
              <a:t>8</a:t>
            </a:r>
            <a:r>
              <a:rPr lang="en-US" altLang="zh-CN" dirty="0"/>
              <a:t>)</a:t>
            </a:r>
            <a:r>
              <a:rPr lang="zh-CN" altLang="en-US" dirty="0"/>
              <a:t>上的多项式乘法</a:t>
            </a:r>
            <a:r>
              <a:rPr lang="zh-CN" altLang="en-US" dirty="0" smtClean="0"/>
              <a:t>运算</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5" y="1130300"/>
            <a:ext cx="8158222" cy="3314724"/>
          </a:xfrm>
          <a:prstGeom prst="rect">
            <a:avLst/>
          </a:prstGeom>
        </p:spPr>
      </p:pic>
      <p:sp>
        <p:nvSpPr>
          <p:cNvPr id="5" name="文本框 4"/>
          <p:cNvSpPr txBox="1"/>
          <p:nvPr/>
        </p:nvSpPr>
        <p:spPr>
          <a:xfrm>
            <a:off x="8828147" y="2410691"/>
            <a:ext cx="2598160" cy="2105891"/>
          </a:xfrm>
          <a:prstGeom prst="rect">
            <a:avLst/>
          </a:prstGeom>
          <a:noFill/>
        </p:spPr>
        <p:txBody>
          <a:bodyPr wrap="square" rtlCol="0">
            <a:spAutoFit/>
          </a:bodyPr>
          <a:lstStyle/>
          <a:p>
            <a:r>
              <a:rPr lang="zh-CN" altLang="en-US" dirty="0"/>
              <a:t>如果最高位是</a:t>
            </a:r>
            <a:r>
              <a:rPr lang="en-US" altLang="zh-CN" dirty="0"/>
              <a:t>1</a:t>
            </a:r>
            <a:r>
              <a:rPr lang="zh-CN" altLang="en-US" dirty="0"/>
              <a:t>的话，左移一位的同时要异或</a:t>
            </a:r>
            <a:r>
              <a:rPr lang="en-US" altLang="zh-CN" dirty="0"/>
              <a:t>0x1B</a:t>
            </a:r>
            <a:r>
              <a:rPr lang="zh-CN" altLang="en-US" dirty="0"/>
              <a:t>，是因为最高位是</a:t>
            </a:r>
            <a:r>
              <a:rPr lang="en-US" altLang="zh-CN" dirty="0"/>
              <a:t>1</a:t>
            </a:r>
            <a:r>
              <a:rPr lang="zh-CN" altLang="en-US" dirty="0"/>
              <a:t>的话，再继续左移会超出域的最大值，这个时候需要取除以同余式，也就是异或</a:t>
            </a:r>
            <a:r>
              <a:rPr lang="en-US" altLang="zh-CN" dirty="0"/>
              <a:t>0x1B</a:t>
            </a:r>
            <a:r>
              <a:rPr lang="zh-CN" altLang="en-US" dirty="0"/>
              <a:t>。</a:t>
            </a:r>
            <a:endParaRPr lang="zh-CN" altLang="en-US" dirty="0"/>
          </a:p>
        </p:txBody>
      </p:sp>
      <p:sp>
        <p:nvSpPr>
          <p:cNvPr id="6" name="文本框 5"/>
          <p:cNvSpPr txBox="1"/>
          <p:nvPr/>
        </p:nvSpPr>
        <p:spPr>
          <a:xfrm>
            <a:off x="8863791" y="1627299"/>
            <a:ext cx="2427316" cy="646331"/>
          </a:xfrm>
          <a:prstGeom prst="rect">
            <a:avLst/>
          </a:prstGeom>
          <a:noFill/>
        </p:spPr>
        <p:txBody>
          <a:bodyPr wrap="square" rtlCol="0">
            <a:spAutoFit/>
          </a:bodyPr>
          <a:lstStyle/>
          <a:p>
            <a:r>
              <a:rPr lang="zh-CN" altLang="en-US" dirty="0"/>
              <a:t>求一个数的</a:t>
            </a:r>
            <a:r>
              <a:rPr lang="en-US" altLang="zh-CN" dirty="0"/>
              <a:t>2</a:t>
            </a:r>
            <a:r>
              <a:rPr lang="zh-CN" altLang="en-US" dirty="0"/>
              <a:t>倍</a:t>
            </a:r>
            <a:r>
              <a:rPr lang="zh-CN" altLang="en-US" dirty="0" smtClean="0"/>
              <a:t>，都是左移</a:t>
            </a:r>
            <a:r>
              <a:rPr lang="zh-CN" altLang="en-US" dirty="0"/>
              <a:t>一位</a:t>
            </a:r>
            <a:endParaRPr lang="zh-CN" altLang="en-US" dirty="0"/>
          </a:p>
        </p:txBody>
      </p:sp>
      <p:sp>
        <p:nvSpPr>
          <p:cNvPr id="7" name="AutoShape 2" descr="https://img-blog.csdn.net/20140528222614812?watermark/2/text/aHR0cDovL2Jsb2cuY3Nkbi5uZXQvYnVwdDA3MzExNA==/font/5a6L5L2T/fontsize/400/fill/I0JBQkFCMA==/dissolve/70/gravity/Cen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190" y="4685567"/>
            <a:ext cx="3267075" cy="1495425"/>
          </a:xfrm>
          <a:prstGeom prst="rect">
            <a:avLst/>
          </a:prstGeom>
        </p:spPr>
      </p:pic>
    </p:spTree>
    <p:extLst>
      <p:ext uri="{BB962C8B-B14F-4D97-AF65-F5344CB8AC3E}">
        <p14:creationId xmlns:p14="http://schemas.microsoft.com/office/powerpoint/2010/main" val="3503696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轮密钥加</a:t>
            </a:r>
            <a:r>
              <a:rPr lang="en-US" altLang="zh-CN" dirty="0"/>
              <a:t>(</a:t>
            </a:r>
            <a:r>
              <a:rPr lang="en-US" altLang="zh-CN" dirty="0" err="1"/>
              <a:t>AddRoundKey</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pic>
        <p:nvPicPr>
          <p:cNvPr id="7170" name="Picture 2" descr="https://upload.wikimedia.org/wikipedia/commons/thumb/a/ad/AES-AddRoundKey.svg/320px-AES-AddRoundK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868603"/>
            <a:ext cx="3048000" cy="237172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69924" y="1130300"/>
            <a:ext cx="11111346" cy="646331"/>
          </a:xfrm>
          <a:prstGeom prst="rect">
            <a:avLst/>
          </a:prstGeom>
          <a:noFill/>
        </p:spPr>
        <p:txBody>
          <a:bodyPr wrap="square" rtlCol="0">
            <a:spAutoFit/>
          </a:bodyPr>
          <a:lstStyle/>
          <a:p>
            <a:r>
              <a:rPr lang="zh-CN" altLang="en-US" dirty="0"/>
              <a:t>轮</a:t>
            </a:r>
            <a:r>
              <a:rPr lang="zh-CN" altLang="en-US" dirty="0" smtClean="0"/>
              <a:t>密钥</a:t>
            </a:r>
            <a:r>
              <a:rPr lang="zh-CN" altLang="en-US" dirty="0"/>
              <a:t>将会与原矩阵合并。在每次的加密循环中，都会由主密钥产生一把回合密钥</a:t>
            </a:r>
            <a:r>
              <a:rPr lang="zh-CN" altLang="en-US" dirty="0" smtClean="0"/>
              <a:t>（</a:t>
            </a:r>
            <a:r>
              <a:rPr lang="zh-CN" altLang="en-US" dirty="0"/>
              <a:t>通</a:t>
            </a:r>
            <a:r>
              <a:rPr lang="zh-CN" altLang="en-US" dirty="0" smtClean="0"/>
              <a:t>过</a:t>
            </a:r>
            <a:r>
              <a:rPr lang="zh-CN" altLang="en-US" dirty="0"/>
              <a:t>密钥扩展算法（</a:t>
            </a:r>
            <a:r>
              <a:rPr lang="en-US" altLang="zh-CN" dirty="0" err="1"/>
              <a:t>KeyExpansion</a:t>
            </a:r>
            <a:r>
              <a:rPr lang="zh-CN" altLang="en-US" dirty="0"/>
              <a:t>） 产生</a:t>
            </a:r>
            <a:r>
              <a:rPr lang="zh-CN" altLang="en-US" dirty="0" smtClean="0"/>
              <a:t>），</a:t>
            </a:r>
            <a:r>
              <a:rPr lang="zh-CN" altLang="en-US" dirty="0"/>
              <a:t>这把密钥</a:t>
            </a:r>
            <a:r>
              <a:rPr lang="zh-CN" altLang="en-US" dirty="0" smtClean="0"/>
              <a:t>大小跟</a:t>
            </a:r>
            <a:r>
              <a:rPr lang="zh-CN" altLang="en-US" dirty="0"/>
              <a:t>原矩阵一样，以与原矩阵中每个对应的字节作异或（⊕）加法。</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044" y="3457582"/>
            <a:ext cx="5643604" cy="230030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044" y="1796623"/>
            <a:ext cx="4972086" cy="1457336"/>
          </a:xfrm>
          <a:prstGeom prst="rect">
            <a:avLst/>
          </a:prstGeom>
        </p:spPr>
      </p:pic>
    </p:spTree>
    <p:extLst>
      <p:ext uri="{BB962C8B-B14F-4D97-AF65-F5344CB8AC3E}">
        <p14:creationId xmlns:p14="http://schemas.microsoft.com/office/powerpoint/2010/main" val="710332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密钥扩展算法（</a:t>
            </a:r>
            <a:r>
              <a:rPr lang="en-US" altLang="zh-CN" dirty="0" err="1"/>
              <a:t>KeyExpansion</a:t>
            </a:r>
            <a:r>
              <a:rPr lang="zh-CN" altLang="en-US" dirty="0"/>
              <a:t>）</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130300"/>
            <a:ext cx="6837747" cy="4389351"/>
          </a:xfrm>
          <a:prstGeom prst="rect">
            <a:avLst/>
          </a:prstGeom>
        </p:spPr>
      </p:pic>
      <p:sp>
        <p:nvSpPr>
          <p:cNvPr id="5" name="文本框 4"/>
          <p:cNvSpPr txBox="1"/>
          <p:nvPr/>
        </p:nvSpPr>
        <p:spPr>
          <a:xfrm>
            <a:off x="8013469" y="1246909"/>
            <a:ext cx="3241964" cy="3416320"/>
          </a:xfrm>
          <a:prstGeom prst="rect">
            <a:avLst/>
          </a:prstGeom>
          <a:noFill/>
        </p:spPr>
        <p:txBody>
          <a:bodyPr wrap="square" rtlCol="0">
            <a:spAutoFit/>
          </a:bodyPr>
          <a:lstStyle/>
          <a:p>
            <a:r>
              <a:rPr lang="en-US" altLang="zh-CN" dirty="0" smtClean="0"/>
              <a:t>a)</a:t>
            </a:r>
            <a:r>
              <a:rPr lang="zh-CN" altLang="en-US" dirty="0" smtClean="0"/>
              <a:t>取出密钥最后一列，循环左移一个字节，存入</a:t>
            </a:r>
            <a:r>
              <a:rPr lang="en-US" altLang="zh-CN" dirty="0" smtClean="0"/>
              <a:t>temp</a:t>
            </a:r>
            <a:r>
              <a:rPr lang="zh-CN" altLang="en-US" dirty="0" smtClean="0"/>
              <a:t>；</a:t>
            </a:r>
            <a:endParaRPr lang="en-US" altLang="zh-CN" dirty="0" smtClean="0"/>
          </a:p>
          <a:p>
            <a:r>
              <a:rPr lang="en-US" altLang="zh-CN" dirty="0" smtClean="0"/>
              <a:t>b)</a:t>
            </a:r>
            <a:r>
              <a:rPr lang="zh-CN" altLang="en-US" dirty="0" smtClean="0"/>
              <a:t>分别对</a:t>
            </a:r>
            <a:r>
              <a:rPr lang="en-US" altLang="zh-CN" dirty="0" smtClean="0"/>
              <a:t>temp</a:t>
            </a:r>
            <a:r>
              <a:rPr lang="zh-CN" altLang="en-US" dirty="0" smtClean="0"/>
              <a:t>中每一个字节做</a:t>
            </a:r>
            <a:r>
              <a:rPr lang="en-US" altLang="zh-CN" dirty="0" smtClean="0"/>
              <a:t>S</a:t>
            </a:r>
            <a:r>
              <a:rPr lang="zh-CN" altLang="en-US" dirty="0" smtClean="0"/>
              <a:t>盒置换；</a:t>
            </a:r>
            <a:endParaRPr lang="en-US" altLang="zh-CN" dirty="0" smtClean="0"/>
          </a:p>
          <a:p>
            <a:r>
              <a:rPr lang="en-US" altLang="zh-CN" dirty="0" smtClean="0"/>
              <a:t>c)Temp</a:t>
            </a:r>
            <a:r>
              <a:rPr lang="zh-CN" altLang="en-US" dirty="0" smtClean="0"/>
              <a:t>中每个字节与上一轮密钥的第一列和常量</a:t>
            </a:r>
            <a:r>
              <a:rPr lang="en-US" altLang="zh-CN" dirty="0" err="1" smtClean="0"/>
              <a:t>Rcon</a:t>
            </a:r>
            <a:r>
              <a:rPr lang="zh-CN" altLang="en-US" dirty="0" smtClean="0"/>
              <a:t>进行异或，生成这一轮密钥的第一列；</a:t>
            </a:r>
            <a:endParaRPr lang="en-US" altLang="zh-CN" dirty="0" smtClean="0"/>
          </a:p>
          <a:p>
            <a:r>
              <a:rPr lang="en-US" altLang="zh-CN" dirty="0" smtClean="0"/>
              <a:t>d)</a:t>
            </a:r>
            <a:r>
              <a:rPr lang="zh-CN" altLang="en-US" dirty="0" smtClean="0"/>
              <a:t>上一轮密钥第二列与这一轮密钥的第一列进行异或生成这一轮密钥的第二列，以此类推生成第三列及第四列密钥；</a:t>
            </a:r>
            <a:endParaRPr lang="en-US" altLang="zh-CN" dirty="0" smtClean="0"/>
          </a:p>
          <a:p>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4" y="5633951"/>
            <a:ext cx="4517218" cy="1149216"/>
          </a:xfrm>
          <a:prstGeom prst="rect">
            <a:avLst/>
          </a:prstGeom>
        </p:spPr>
      </p:pic>
    </p:spTree>
    <p:extLst>
      <p:ext uri="{BB962C8B-B14F-4D97-AF65-F5344CB8AC3E}">
        <p14:creationId xmlns:p14="http://schemas.microsoft.com/office/powerpoint/2010/main" val="10482114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aee85e60-9cb2-4a74-89f2-28203deb99e0"/>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92F26006-3328-43D0-B68A-0B54CA57F6BE}" vid="{2D790798-B49D-4F17-9984-981D803C28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156</TotalTime>
  <Words>492</Words>
  <Application>Microsoft Office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微软雅黑</vt:lpstr>
      <vt:lpstr>Arial</vt:lpstr>
      <vt:lpstr>主题2</vt:lpstr>
      <vt:lpstr>高级加密标准 Advanced Encryption Standard</vt:lpstr>
      <vt:lpstr>AES</vt:lpstr>
      <vt:lpstr>总体结构</vt:lpstr>
      <vt:lpstr>字节代换(SubBytes)</vt:lpstr>
      <vt:lpstr>行移位(ShiftRow)</vt:lpstr>
      <vt:lpstr>列混合(MixColumn)</vt:lpstr>
      <vt:lpstr>有限域GF(28)上的多项式乘法运算</vt:lpstr>
      <vt:lpstr>轮密钥加(AddRoundKey)</vt:lpstr>
      <vt:lpstr>密钥扩展算法（KeyExpansion）</vt:lpstr>
      <vt:lpstr>Thanks.</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顾 笑宇</cp:lastModifiedBy>
  <cp:revision>39</cp:revision>
  <cp:lastPrinted>2018-02-05T16:00:00Z</cp:lastPrinted>
  <dcterms:created xsi:type="dcterms:W3CDTF">2018-02-05T16:00:00Z</dcterms:created>
  <dcterms:modified xsi:type="dcterms:W3CDTF">2018-07-21T08:06:51Z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aee85e60-9cb2-4a74-89f2-28203deb99e0</vt:lpwstr>
  </property>
</Properties>
</file>