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00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41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9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40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13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55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92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77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3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2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6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7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7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22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5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3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E892-7772-47B1-B134-1541835F180B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5101-E2E2-4FD4-A341-B41BBFC589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83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34656" y="667115"/>
            <a:ext cx="2722685" cy="1325563"/>
          </a:xfrm>
        </p:spPr>
        <p:txBody>
          <a:bodyPr/>
          <a:lstStyle/>
          <a:p>
            <a:pPr algn="ctr"/>
            <a:r>
              <a:rPr lang="hu-HU" dirty="0" smtClean="0"/>
              <a:t>Feladat: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8" y="1992678"/>
            <a:ext cx="10515600" cy="4351338"/>
          </a:xfrm>
        </p:spPr>
        <p:txBody>
          <a:bodyPr/>
          <a:lstStyle/>
          <a:p>
            <a:pPr algn="ctr"/>
            <a:r>
              <a:rPr lang="hu-HU" dirty="0" smtClean="0"/>
              <a:t>3 szám sorba rendezése</a:t>
            </a:r>
          </a:p>
          <a:p>
            <a:pPr marL="0" indent="0" algn="ctr">
              <a:buNone/>
            </a:pPr>
            <a:r>
              <a:rPr lang="hu-HU" dirty="0" smtClean="0"/>
              <a:t>(Python)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36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53" y="1445847"/>
            <a:ext cx="4794126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9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41" y="931251"/>
            <a:ext cx="4864511" cy="5018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26" y="2500679"/>
            <a:ext cx="5044826" cy="20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Példák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723" y="4045561"/>
            <a:ext cx="991080" cy="208648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60" y="1728951"/>
            <a:ext cx="904143" cy="208648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24" y="4040021"/>
            <a:ext cx="929789" cy="20920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838" y="1728951"/>
            <a:ext cx="1004155" cy="210872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346" y="3991760"/>
            <a:ext cx="1030647" cy="214863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121" y="1690688"/>
            <a:ext cx="967153" cy="20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770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15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Feladat:</vt:lpstr>
      <vt:lpstr>PowerPoint-bemutató</vt:lpstr>
      <vt:lpstr>PowerPoint-bemutató</vt:lpstr>
      <vt:lpstr>Példák</vt:lpstr>
      <vt:lpstr>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Feladat:</dc:title>
  <dc:creator>User</dc:creator>
  <cp:lastModifiedBy>Surányi István</cp:lastModifiedBy>
  <cp:revision>4</cp:revision>
  <dcterms:created xsi:type="dcterms:W3CDTF">2021-10-27T15:08:18Z</dcterms:created>
  <dcterms:modified xsi:type="dcterms:W3CDTF">2021-11-08T08:50:22Z</dcterms:modified>
</cp:coreProperties>
</file>