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330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7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7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8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52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4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0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7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1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6F4900-C248-418F-9CD6-7F1E2ED6A375}" type="datetimeFigureOut">
              <a:rPr lang="hu-HU" smtClean="0"/>
              <a:t>2021.11.28.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F142C1-EEA5-4464-A6B5-390BA002153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8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Számpiramis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Surányi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71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374" y="98947"/>
            <a:ext cx="3855720" cy="2157884"/>
          </a:xfrm>
        </p:spPr>
        <p:txBody>
          <a:bodyPr>
            <a:normAutofit/>
          </a:bodyPr>
          <a:lstStyle/>
          <a:p>
            <a:r>
              <a:rPr lang="hu-HU" sz="4000" dirty="0" smtClean="0"/>
              <a:t>Feladat:</a:t>
            </a:r>
            <a:endParaRPr lang="hu-HU" sz="4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6228" y="1742396"/>
            <a:ext cx="5199228" cy="30114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hu-HU" sz="2800" dirty="0" smtClean="0"/>
              <a:t>Számpiramis létrehozása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Python–</a:t>
            </a:r>
            <a:r>
              <a:rPr lang="hu-HU" sz="2800" dirty="0" err="1" smtClean="0"/>
              <a:t>ban</a:t>
            </a:r>
            <a:endParaRPr lang="hu-HU" sz="2800" dirty="0" smtClean="0"/>
          </a:p>
          <a:p>
            <a:pPr marL="457200" indent="-457200">
              <a:buFontTx/>
              <a:buChar char="-"/>
            </a:pPr>
            <a:r>
              <a:rPr lang="hu-HU" sz="2800" dirty="0" smtClean="0"/>
              <a:t>FOR – ciklusok segítségével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36" y="1742396"/>
            <a:ext cx="6259022" cy="31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3398" y="126242"/>
            <a:ext cx="3855720" cy="2157884"/>
          </a:xfrm>
        </p:spPr>
        <p:txBody>
          <a:bodyPr/>
          <a:lstStyle/>
          <a:p>
            <a:r>
              <a:rPr lang="hu-HU" sz="4000" dirty="0" smtClean="0"/>
              <a:t>Algoritmus</a:t>
            </a:r>
            <a:endParaRPr lang="hu-HU" sz="4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80558" y="1328866"/>
            <a:ext cx="4932887" cy="552913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Tx/>
              <a:buChar char="-"/>
            </a:pPr>
            <a:r>
              <a:rPr lang="hu-HU" sz="5900" dirty="0" smtClean="0"/>
              <a:t>Az elemszám bekérése</a:t>
            </a:r>
          </a:p>
          <a:p>
            <a:pPr marL="285750" indent="-285750">
              <a:buFontTx/>
              <a:buChar char="-"/>
            </a:pPr>
            <a:endParaRPr lang="hu-HU" sz="5900" dirty="0" smtClean="0"/>
          </a:p>
          <a:p>
            <a:pPr marL="285750" indent="-285750">
              <a:buFontTx/>
              <a:buChar char="-"/>
            </a:pPr>
            <a:r>
              <a:rPr lang="hu-HU" sz="5900" dirty="0" smtClean="0"/>
              <a:t>A bekért elem értékének 1-el való csökkentése </a:t>
            </a:r>
          </a:p>
          <a:p>
            <a:pPr marL="285750" indent="-285750">
              <a:buFontTx/>
              <a:buChar char="-"/>
            </a:pPr>
            <a:endParaRPr lang="hu-HU" sz="5900" dirty="0" smtClean="0"/>
          </a:p>
          <a:p>
            <a:pPr marL="285750" indent="-285750">
              <a:buFontTx/>
              <a:buChar char="-"/>
            </a:pPr>
            <a:r>
              <a:rPr lang="hu-HU" sz="5900" dirty="0" smtClean="0"/>
              <a:t>A végeredmény:</a:t>
            </a:r>
          </a:p>
          <a:p>
            <a:pPr marL="285750" indent="-285750">
              <a:buFontTx/>
              <a:buChar char="-"/>
            </a:pPr>
            <a:r>
              <a:rPr lang="hu-HU" sz="5900" dirty="0" smtClean="0"/>
              <a:t>n, n-1, n-2, n-3, ….. 1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88" y="1328866"/>
            <a:ext cx="6515212" cy="57536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55" y="5100854"/>
            <a:ext cx="6048877" cy="26798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013" y="2838566"/>
            <a:ext cx="5259037" cy="8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637" y="98946"/>
            <a:ext cx="4898978" cy="2157884"/>
          </a:xfrm>
        </p:spPr>
        <p:txBody>
          <a:bodyPr>
            <a:normAutofit/>
          </a:bodyPr>
          <a:lstStyle/>
          <a:p>
            <a:r>
              <a:rPr lang="hu-HU" sz="4000" dirty="0" smtClean="0"/>
              <a:t>Újabb FOR – ciklus bevezetése</a:t>
            </a:r>
            <a:endParaRPr lang="hu-HU" sz="4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1637" y="1177888"/>
            <a:ext cx="5035456" cy="575440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400" dirty="0" smtClean="0"/>
              <a:t>Új sorok létrehozására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Annyi sort hozzon létre amennyi a bekért szám, és az új sorok kezdőértéke 1-el csökkenjen 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n, n-1 n-2 …. 1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n-1 n-2 …. 1 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n-2 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…. </a:t>
            </a:r>
            <a:endParaRPr lang="hu-HU" sz="2400" dirty="0"/>
          </a:p>
          <a:p>
            <a:pPr marL="285750" indent="-285750">
              <a:buFontTx/>
              <a:buChar char="-"/>
            </a:pPr>
            <a:r>
              <a:rPr lang="hu-HU" sz="2400" dirty="0" smtClean="0"/>
              <a:t>1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63" y="3535958"/>
            <a:ext cx="4795286" cy="211421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21" y="715218"/>
            <a:ext cx="5186169" cy="19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413"/>
            <a:ext cx="3855720" cy="2157884"/>
          </a:xfrm>
        </p:spPr>
        <p:txBody>
          <a:bodyPr/>
          <a:lstStyle/>
          <a:p>
            <a:r>
              <a:rPr lang="hu-HU" sz="4000" dirty="0" smtClean="0"/>
              <a:t>Tesztelés:</a:t>
            </a:r>
            <a:endParaRPr lang="hu-HU" sz="4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60126" y="1246127"/>
            <a:ext cx="3855720" cy="30110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hu-HU" sz="2800" dirty="0" smtClean="0"/>
              <a:t>Próbaszámok:</a:t>
            </a:r>
          </a:p>
          <a:p>
            <a:pPr marL="285750" indent="-285750">
              <a:buFontTx/>
              <a:buChar char="-"/>
            </a:pPr>
            <a:r>
              <a:rPr lang="hu-HU" sz="2800" dirty="0" smtClean="0"/>
              <a:t>8</a:t>
            </a:r>
          </a:p>
          <a:p>
            <a:pPr marL="285750" indent="-285750">
              <a:buFontTx/>
              <a:buChar char="-"/>
            </a:pPr>
            <a:r>
              <a:rPr lang="hu-HU" sz="2800" dirty="0" smtClean="0"/>
              <a:t>3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00" y="686569"/>
            <a:ext cx="4560219" cy="24826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94" y="3575716"/>
            <a:ext cx="5639629" cy="19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8800" dirty="0" smtClean="0"/>
              <a:t>Kód:</a:t>
            </a:r>
            <a:endParaRPr lang="hu-HU" sz="8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83" y="2267234"/>
            <a:ext cx="8643317" cy="36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28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96</TotalTime>
  <Words>87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Számpiramis</vt:lpstr>
      <vt:lpstr>Feladat:</vt:lpstr>
      <vt:lpstr>Algoritmus</vt:lpstr>
      <vt:lpstr>Újabb FOR – ciklus bevezetése</vt:lpstr>
      <vt:lpstr>Tesztelés:</vt:lpstr>
      <vt:lpstr>Kód: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Galamb</dc:creator>
  <cp:lastModifiedBy>Galamb</cp:lastModifiedBy>
  <cp:revision>10</cp:revision>
  <dcterms:created xsi:type="dcterms:W3CDTF">2021-11-28T13:34:23Z</dcterms:created>
  <dcterms:modified xsi:type="dcterms:W3CDTF">2021-11-28T15:11:11Z</dcterms:modified>
</cp:coreProperties>
</file>