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B81B8-7348-C439-29BA-25F5F07E7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96182A-93A9-8698-4907-D1BA8A9EA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5EBED-78EB-4750-0C8E-4DE9C95E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02E7-8A0C-C541-A4BB-7083AA98F256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9AB33-9DF7-0E88-939F-BA2CDF2F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93BDE-0C46-5D1B-E153-B0953322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D8C4-7DDF-454F-BB70-F106599349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315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15C5F-9A60-3229-6CEF-18445E5E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28F84-1BA6-DD05-5951-12F938E4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6ADC-EF06-D183-308C-1C9E45EB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02E7-8A0C-C541-A4BB-7083AA98F256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9E82E-A9A5-9E3E-92CA-00722D6E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81BEA-3C60-C77A-3523-C5D3CE3C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D8C4-7DDF-454F-BB70-F106599349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580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22923D-5882-0C9A-5FFA-2F3802AE3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B53151-7924-16EC-830A-1C11A59DC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E618A-6651-565A-3013-A20D569A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02E7-8A0C-C541-A4BB-7083AA98F256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18465-274D-0DF4-DA9F-5BAF8A2D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C72-DA3D-11D6-349F-6820BF1A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D8C4-7DDF-454F-BB70-F106599349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50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315C-A93B-636B-EB26-FBA55BF6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5A3F2-AEB9-8D18-6873-6A45B4BB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EF011-46A6-0C91-0D9A-02EA7DAF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02E7-8A0C-C541-A4BB-7083AA98F256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B4B47-45CF-D2DE-F276-60353442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D8FE6-9925-F051-16B0-63C56692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D8C4-7DDF-454F-BB70-F106599349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406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EA324-A0EF-203D-D236-084E7B37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49945-6852-56E7-D510-000C9099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23BDC-0F09-16A9-F402-734099E2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02E7-8A0C-C541-A4BB-7083AA98F256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B8256-1284-D608-7C78-9668C451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141CA-1AE6-B6D2-1B83-B1FAD013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D8C4-7DDF-454F-BB70-F106599349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432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6A142-3C8D-748D-1A53-0B99253F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FDD33-1D2D-AA74-46FE-4D0027E8E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7E4512-4B1B-EEE9-76C0-E230C80A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8DB4D-27A2-B89F-8108-0135ADD7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02E7-8A0C-C541-A4BB-7083AA98F256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F82F91-B58C-A42C-B2BC-8E5CE1D6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FAC8D-4FAB-6EB4-E824-74CCCD17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D8C4-7DDF-454F-BB70-F106599349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141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40E85-5AE4-6102-5916-CA4A4E18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82247-A647-B59F-DC4D-25DAC4894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AF06B-B715-8D65-D36F-4EBCC6A0A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1D2820-AD17-A1E1-E466-67A9802E4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85F59-AEF7-D32A-7D6B-101684AE3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14D304-AB93-B78C-68F6-726ACA93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02E7-8A0C-C541-A4BB-7083AA98F256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2B15FC-0EA8-0B54-EC6E-E75E4806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B9833-26F2-96EB-5B8C-63F4B3B3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D8C4-7DDF-454F-BB70-F106599349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801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6EC0-FD6D-E9CB-2C98-CBCA75C0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267026-9AF0-5AF7-C227-91A0D088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02E7-8A0C-C541-A4BB-7083AA98F256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58BCE3-6E3C-3428-8DA6-239E1F19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03C009-281E-E064-81DE-0539EF92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D8C4-7DDF-454F-BB70-F106599349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770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ECAE9F-6A14-0FDC-DD47-74682AAD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02E7-8A0C-C541-A4BB-7083AA98F256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52D637-6594-E0D4-7648-5A863BEB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B4D44F-DA52-8A65-AE42-BA8E8583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D8C4-7DDF-454F-BB70-F106599349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69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7E3F0-49DD-DADE-61E7-979EE4AF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56229-FE0C-7CED-6C64-F9068ACD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C544E7-9F30-1510-3C54-1683F12F4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A48E6-F85A-C306-DF1E-CBBBE8C7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02E7-8A0C-C541-A4BB-7083AA98F256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611D3B-7CB1-0A4D-7CE9-AE857292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94BA3-AE82-549D-D2AE-71C29087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D8C4-7DDF-454F-BB70-F106599349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228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35169-958A-3596-4552-EF40711D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D4784A-C694-1180-637B-13C916888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67041E-3BF4-285A-F001-72A4788E8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9BDA6-9101-CCAB-1AE7-672A3FB0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02E7-8A0C-C541-A4BB-7083AA98F256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70CCC-9C82-B9E9-376B-C1CDD613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127B6-9394-BFE7-11F1-5B4D3F05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D8C4-7DDF-454F-BB70-F106599349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779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4A4422-268E-8BDA-43B9-695F1C50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DD995-C86F-08A1-419E-CFB2CBFD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27F0D-523B-FD46-1261-D56977A86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302E7-8A0C-C541-A4BB-7083AA98F256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8440-0201-BA6D-E89C-61CA170A2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9BCD8-7C1D-F8C5-7DAA-551EB6D21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CD8C4-7DDF-454F-BB70-F106599349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028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F655A-549B-596A-DB6E-D1EF4D2F9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AWS Cloud Computing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E48B53-DE6C-3BF0-6958-24EAD6C87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감정 기반 채팅 서버리스 애플리케이션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59221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69C1DC-D069-382D-FE23-90DBA8967064}"/>
              </a:ext>
            </a:extLst>
          </p:cNvPr>
          <p:cNvSpPr txBox="1"/>
          <p:nvPr/>
        </p:nvSpPr>
        <p:spPr>
          <a:xfrm>
            <a:off x="187126" y="172993"/>
            <a:ext cx="4051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 dirty="0"/>
              <a:t>프로젝트 구조 및 설명</a:t>
            </a:r>
            <a:endParaRPr kumimoji="1" lang="en-US" altLang="ko-KR" sz="3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83F4B7-565B-B4AB-7C6C-F86B2BDB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26991"/>
            <a:ext cx="7772400" cy="56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6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2F7902-8E1C-73BC-B74C-F0B57C1CBC27}"/>
              </a:ext>
            </a:extLst>
          </p:cNvPr>
          <p:cNvSpPr txBox="1"/>
          <p:nvPr/>
        </p:nvSpPr>
        <p:spPr>
          <a:xfrm>
            <a:off x="187126" y="172993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 dirty="0"/>
              <a:t>초기 구상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97158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</Words>
  <Application>Microsoft Macintosh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AWS Cloud Computing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이재헌</dc:creator>
  <cp:lastModifiedBy>이재헌</cp:lastModifiedBy>
  <cp:revision>1</cp:revision>
  <dcterms:created xsi:type="dcterms:W3CDTF">2024-12-23T04:01:25Z</dcterms:created>
  <dcterms:modified xsi:type="dcterms:W3CDTF">2024-12-23T04:32:05Z</dcterms:modified>
</cp:coreProperties>
</file>