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jdhani"/>
      <p:regular r:id="rId7"/>
      <p:bold r:id="rId8"/>
    </p:embeddedFont>
    <p:embeddedFont>
      <p:font typeface="Open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italic.fntdata"/><Relationship Id="rId10" Type="http://schemas.openxmlformats.org/officeDocument/2006/relationships/font" Target="fonts/OpenSans-bold.fntdata"/><Relationship Id="rId12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jdhani-regular.fntdata"/><Relationship Id="rId8" Type="http://schemas.openxmlformats.org/officeDocument/2006/relationships/font" Target="fonts/Rajdhan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f462b5ca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df462b5c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" name="Google Shape;8;p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" name="Google Shape;9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Patrón State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73400" y="420500"/>
            <a:ext cx="7707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Diagrama Solución carrito de compras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4" name="Google Shape;54;p15"/>
          <p:cNvSpPr/>
          <p:nvPr/>
        </p:nvSpPr>
        <p:spPr>
          <a:xfrm>
            <a:off x="1479450" y="1050699"/>
            <a:ext cx="1412700" cy="142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5" name="Google Shape;55;p15"/>
          <p:cNvSpPr/>
          <p:nvPr/>
        </p:nvSpPr>
        <p:spPr>
          <a:xfrm>
            <a:off x="1480500" y="1525425"/>
            <a:ext cx="1412700" cy="1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5"/>
          <p:cNvSpPr txBox="1"/>
          <p:nvPr/>
        </p:nvSpPr>
        <p:spPr>
          <a:xfrm>
            <a:off x="1479450" y="1050700"/>
            <a:ext cx="141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&lt;&lt;interface&gt;&gt;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Estado</a:t>
            </a:r>
            <a:endParaRPr sz="1200"/>
          </a:p>
        </p:txBody>
      </p:sp>
      <p:sp>
        <p:nvSpPr>
          <p:cNvPr id="57" name="Google Shape;57;p15"/>
          <p:cNvSpPr/>
          <p:nvPr/>
        </p:nvSpPr>
        <p:spPr>
          <a:xfrm>
            <a:off x="4451250" y="974500"/>
            <a:ext cx="1785600" cy="180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4452300" y="1448050"/>
            <a:ext cx="1785600" cy="3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4603650" y="985538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Carrito</a:t>
            </a:r>
            <a:endParaRPr sz="1200"/>
          </a:p>
        </p:txBody>
      </p:sp>
      <p:sp>
        <p:nvSpPr>
          <p:cNvPr id="60" name="Google Shape;60;p15"/>
          <p:cNvSpPr/>
          <p:nvPr/>
        </p:nvSpPr>
        <p:spPr>
          <a:xfrm>
            <a:off x="392400" y="3056350"/>
            <a:ext cx="1412700" cy="17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393450" y="3654411"/>
            <a:ext cx="1412700" cy="4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/>
        </p:nvSpPr>
        <p:spPr>
          <a:xfrm>
            <a:off x="392400" y="30563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Vacio</a:t>
            </a:r>
            <a:endParaRPr sz="1200"/>
          </a:p>
        </p:txBody>
      </p:sp>
      <p:cxnSp>
        <p:nvCxnSpPr>
          <p:cNvPr id="63" name="Google Shape;63;p15"/>
          <p:cNvCxnSpPr/>
          <p:nvPr/>
        </p:nvCxnSpPr>
        <p:spPr>
          <a:xfrm>
            <a:off x="1070650" y="2836650"/>
            <a:ext cx="4668900" cy="4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" name="Google Shape;64;p15"/>
          <p:cNvCxnSpPr>
            <a:endCxn id="62" idx="0"/>
          </p:cNvCxnSpPr>
          <p:nvPr/>
        </p:nvCxnSpPr>
        <p:spPr>
          <a:xfrm flipH="1">
            <a:off x="1098750" y="2846350"/>
            <a:ext cx="11400" cy="21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5" name="Google Shape;65;p15"/>
          <p:cNvSpPr/>
          <p:nvPr/>
        </p:nvSpPr>
        <p:spPr>
          <a:xfrm>
            <a:off x="2133700" y="2472590"/>
            <a:ext cx="176700" cy="176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5"/>
          <p:cNvCxnSpPr/>
          <p:nvPr/>
        </p:nvCxnSpPr>
        <p:spPr>
          <a:xfrm>
            <a:off x="2230000" y="2652200"/>
            <a:ext cx="2550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" name="Google Shape;67;p15"/>
          <p:cNvCxnSpPr/>
          <p:nvPr/>
        </p:nvCxnSpPr>
        <p:spPr>
          <a:xfrm rot="10800000">
            <a:off x="2884775" y="1757350"/>
            <a:ext cx="1554600" cy="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" name="Google Shape;68;p15"/>
          <p:cNvSpPr txBox="1"/>
          <p:nvPr/>
        </p:nvSpPr>
        <p:spPr>
          <a:xfrm>
            <a:off x="3039600" y="1330825"/>
            <a:ext cx="14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    tiene    1  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392260" y="1624169"/>
            <a:ext cx="156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agregar(Producto)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volver()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avanzar()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92400" y="36659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" name="Google Shape;71;p15"/>
          <p:cNvSpPr/>
          <p:nvPr/>
        </p:nvSpPr>
        <p:spPr>
          <a:xfrm>
            <a:off x="1916400" y="3056350"/>
            <a:ext cx="1412700" cy="17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917450" y="3654411"/>
            <a:ext cx="1412700" cy="4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916400" y="30563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Cargando</a:t>
            </a:r>
            <a:endParaRPr sz="1200"/>
          </a:p>
        </p:txBody>
      </p:sp>
      <p:cxnSp>
        <p:nvCxnSpPr>
          <p:cNvPr id="74" name="Google Shape;74;p15"/>
          <p:cNvCxnSpPr>
            <a:endCxn id="73" idx="0"/>
          </p:cNvCxnSpPr>
          <p:nvPr/>
        </p:nvCxnSpPr>
        <p:spPr>
          <a:xfrm>
            <a:off x="2604750" y="2868550"/>
            <a:ext cx="18000" cy="18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/>
          <p:nvPr/>
        </p:nvSpPr>
        <p:spPr>
          <a:xfrm>
            <a:off x="3516600" y="3056350"/>
            <a:ext cx="1412700" cy="17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517650" y="3654411"/>
            <a:ext cx="1412700" cy="4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516600" y="30563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Pagando</a:t>
            </a:r>
            <a:endParaRPr sz="1200"/>
          </a:p>
        </p:txBody>
      </p:sp>
      <p:cxnSp>
        <p:nvCxnSpPr>
          <p:cNvPr id="78" name="Google Shape;78;p15"/>
          <p:cNvCxnSpPr>
            <a:endCxn id="77" idx="0"/>
          </p:cNvCxnSpPr>
          <p:nvPr/>
        </p:nvCxnSpPr>
        <p:spPr>
          <a:xfrm flipH="1">
            <a:off x="4222950" y="2890450"/>
            <a:ext cx="8100" cy="1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/>
          <p:nvPr/>
        </p:nvSpPr>
        <p:spPr>
          <a:xfrm>
            <a:off x="5040600" y="3056350"/>
            <a:ext cx="1412700" cy="17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41650" y="3654411"/>
            <a:ext cx="1412700" cy="4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040600" y="30563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Cerrado</a:t>
            </a:r>
            <a:endParaRPr sz="1200"/>
          </a:p>
        </p:txBody>
      </p:sp>
      <p:cxnSp>
        <p:nvCxnSpPr>
          <p:cNvPr id="82" name="Google Shape;82;p15"/>
          <p:cNvCxnSpPr>
            <a:endCxn id="81" idx="0"/>
          </p:cNvCxnSpPr>
          <p:nvPr/>
        </p:nvCxnSpPr>
        <p:spPr>
          <a:xfrm>
            <a:off x="5737050" y="2890450"/>
            <a:ext cx="9900" cy="1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4532300" y="1743900"/>
            <a:ext cx="1565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agregar(Producto)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volver()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avanzar()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+mostrarProducto()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25460" y="3986369"/>
            <a:ext cx="156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agregar(Producto)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volver()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avanzar()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849460" y="3986369"/>
            <a:ext cx="156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agregar(Producto)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volver()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avanzar()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449660" y="3986369"/>
            <a:ext cx="156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agregar(Producto)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volver()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avanzar()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973660" y="3986369"/>
            <a:ext cx="156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agregar(Producto)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cancelar()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volver()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+ avanzar()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145000" y="36659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9" name="Google Shape;89;p15"/>
          <p:cNvSpPr txBox="1"/>
          <p:nvPr/>
        </p:nvSpPr>
        <p:spPr>
          <a:xfrm>
            <a:off x="3745200" y="36659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5"/>
          <p:cNvSpPr txBox="1"/>
          <p:nvPr/>
        </p:nvSpPr>
        <p:spPr>
          <a:xfrm>
            <a:off x="5269200" y="366595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1" name="Google Shape;91;p15"/>
          <p:cNvSpPr/>
          <p:nvPr/>
        </p:nvSpPr>
        <p:spPr>
          <a:xfrm>
            <a:off x="7308025" y="868063"/>
            <a:ext cx="1785600" cy="17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309075" y="1341613"/>
            <a:ext cx="1785600" cy="4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- descripcion: String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- precio: float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7460425" y="879100"/>
            <a:ext cx="14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Producto</a:t>
            </a:r>
            <a:endParaRPr sz="1200"/>
          </a:p>
        </p:txBody>
      </p:sp>
      <p:sp>
        <p:nvSpPr>
          <p:cNvPr id="94" name="Google Shape;94;p15"/>
          <p:cNvSpPr txBox="1"/>
          <p:nvPr/>
        </p:nvSpPr>
        <p:spPr>
          <a:xfrm>
            <a:off x="6241225" y="1392413"/>
            <a:ext cx="14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r>
              <a:rPr lang="es"/>
              <a:t>   tiene   *  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7373235" y="1746332"/>
            <a:ext cx="156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96" name="Google Shape;96;p15"/>
          <p:cNvCxnSpPr/>
          <p:nvPr/>
        </p:nvCxnSpPr>
        <p:spPr>
          <a:xfrm rot="10800000">
            <a:off x="6190325" y="1769650"/>
            <a:ext cx="11073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