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61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20" d="100"/>
          <a:sy n="120" d="100"/>
        </p:scale>
        <p:origin x="96" y="88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en-US">
                <a:cs typeface="Calibri Light"/>
              </a:rPr>
              <a:t>2D </a:t>
            </a:r>
            <a:r>
              <a:rPr lang="ko-KR" altLang="en-US">
                <a:ea typeface="맑은 고딕"/>
                <a:cs typeface="Calibri Light"/>
              </a:rPr>
              <a:t>게임</a:t>
            </a:r>
            <a:r>
              <a:rPr lang="en-US">
                <a:cs typeface="Calibri Light"/>
              </a:rPr>
              <a:t> </a:t>
            </a:r>
            <a:r>
              <a:rPr lang="ko-KR" altLang="en-US">
                <a:ea typeface="맑은 고딕"/>
                <a:cs typeface="Calibri Light"/>
              </a:rPr>
              <a:t>프로그래밍</a:t>
            </a:r>
            <a:r>
              <a:rPr lang="en-US" altLang="ko-KR">
                <a:ea typeface="맑은 고딕"/>
                <a:cs typeface="Calibri Light"/>
              </a:rPr>
              <a:t> 1</a:t>
            </a:r>
            <a:r>
              <a:rPr lang="ko-KR" altLang="en-US">
                <a:ea typeface="맑은 고딕"/>
                <a:cs typeface="Calibri Light"/>
              </a:rPr>
              <a:t>차</a:t>
            </a:r>
            <a:r>
              <a:rPr lang="en-US" altLang="ko-KR">
                <a:ea typeface="맑은 고딕"/>
                <a:cs typeface="Calibri Light"/>
              </a:rPr>
              <a:t> 발표</a:t>
            </a:r>
            <a:endParaRPr lang="ko-KR" altLang="en-US">
              <a:ea typeface="맑은 고딕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vl="1">
              <a:defRPr/>
            </a:pPr>
            <a:endParaRPr lang="en-US">
              <a:cs typeface="Calibri"/>
            </a:endParaRPr>
          </a:p>
          <a:p>
            <a:pPr lvl="1">
              <a:defRPr/>
            </a:pPr>
            <a:endParaRPr lang="en-US">
              <a:cs typeface="Calibri"/>
            </a:endParaRPr>
          </a:p>
          <a:p>
            <a:pPr lvl="1">
              <a:defRPr/>
            </a:pPr>
            <a:endParaRPr lang="en-US">
              <a:cs typeface="Calibri"/>
            </a:endParaRPr>
          </a:p>
          <a:p>
            <a:pPr lvl="1">
              <a:defRPr/>
            </a:pPr>
            <a:endParaRPr lang="en-US">
              <a:cs typeface="Calibri"/>
            </a:endParaRPr>
          </a:p>
          <a:p>
            <a:pPr lvl="1">
              <a:defRPr/>
            </a:pPr>
            <a:endParaRPr lang="en-US">
              <a:cs typeface="Calibri"/>
            </a:endParaRPr>
          </a:p>
          <a:p>
            <a:pPr lvl="1" algn="ctr">
              <a:defRPr/>
            </a:pPr>
            <a:r>
              <a:rPr lang="en-US">
                <a:cs typeface="Calibri"/>
              </a:rPr>
              <a:t>201918032 </a:t>
            </a:r>
            <a:r>
              <a:rPr lang="ko-KR" altLang="en-US">
                <a:ea typeface="맑은 고딕"/>
                <a:cs typeface="Calibri"/>
              </a:rPr>
              <a:t>이종혁</a:t>
            </a:r>
            <a:endParaRPr 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57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82C4-603C-AB64-5E8A-4AC0C1BF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게임</a:t>
            </a:r>
            <a:r>
              <a:rPr lang="en-US" dirty="0">
                <a:cs typeface="Calibri Light"/>
              </a:rPr>
              <a:t> </a:t>
            </a:r>
            <a:r>
              <a:rPr lang="ko-KR" altLang="en-US" dirty="0">
                <a:ea typeface="맑은 고딕"/>
                <a:cs typeface="Calibri Light"/>
              </a:rPr>
              <a:t>컨셉</a:t>
            </a:r>
            <a:endParaRPr 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6AB0-0125-3CFD-0E96-696AA9F5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기존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en-US" altLang="ko-KR" dirty="0" err="1">
                <a:ea typeface="맑은 고딕"/>
                <a:cs typeface="Calibri"/>
              </a:rPr>
              <a:t>마리오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게임과</a:t>
            </a:r>
            <a:r>
              <a:rPr lang="en-US" altLang="ko-KR" dirty="0">
                <a:ea typeface="맑은 고딕"/>
                <a:cs typeface="Calibri"/>
              </a:rPr>
              <a:t> RPG </a:t>
            </a:r>
            <a:r>
              <a:rPr lang="en-US" altLang="ko-KR" dirty="0" err="1">
                <a:ea typeface="맑은 고딕"/>
                <a:cs typeface="Calibri"/>
              </a:rPr>
              <a:t>게임을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섞어서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몬스터를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잡아서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돈을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획득하고</a:t>
            </a:r>
            <a:r>
              <a:rPr lang="en-US" altLang="ko-KR" dirty="0">
                <a:ea typeface="맑은 고딕"/>
                <a:cs typeface="Calibri"/>
              </a:rPr>
              <a:t>, 그 </a:t>
            </a:r>
            <a:r>
              <a:rPr lang="en-US" altLang="ko-KR" dirty="0" err="1">
                <a:ea typeface="맑은 고딕"/>
                <a:cs typeface="Calibri"/>
              </a:rPr>
              <a:t>돈으로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능력치를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업그레이드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하여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보스를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잡도록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설계</a:t>
            </a:r>
            <a:endParaRPr lang="en-US" altLang="ko-KR" dirty="0">
              <a:ea typeface="맑은 고딕"/>
              <a:cs typeface="Calibri"/>
            </a:endParaRPr>
          </a:p>
          <a:p>
            <a:endParaRPr lang="en-US" altLang="ko-KR" dirty="0">
              <a:ea typeface="맑은 고딕"/>
              <a:cs typeface="Calibri"/>
            </a:endParaRPr>
          </a:p>
          <a:p>
            <a:r>
              <a:rPr lang="en-US" altLang="ko-KR" dirty="0" err="1">
                <a:ea typeface="맑은 고딕"/>
                <a:cs typeface="Calibri"/>
              </a:rPr>
              <a:t>원작과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동일한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몬스터를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사용하나</a:t>
            </a:r>
            <a:r>
              <a:rPr lang="en-US" altLang="ko-KR" dirty="0">
                <a:ea typeface="맑은 고딕"/>
                <a:cs typeface="Calibri"/>
              </a:rPr>
              <a:t>,  각 </a:t>
            </a:r>
            <a:r>
              <a:rPr lang="en-US" altLang="ko-KR" dirty="0" err="1">
                <a:ea typeface="맑은 고딕"/>
                <a:cs typeface="Calibri"/>
              </a:rPr>
              <a:t>몬스터별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체력이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따로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존재</a:t>
            </a:r>
          </a:p>
        </p:txBody>
      </p:sp>
    </p:spTree>
    <p:extLst>
      <p:ext uri="{BB962C8B-B14F-4D97-AF65-F5344CB8AC3E}">
        <p14:creationId xmlns:p14="http://schemas.microsoft.com/office/powerpoint/2010/main" val="172316720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4338" y="1188526"/>
            <a:ext cx="10259453" cy="5669474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343151" y="202485"/>
            <a:ext cx="4384024" cy="7576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400"/>
              <a:t>플레이</a:t>
            </a:r>
            <a:r>
              <a:rPr lang="ko-KR" altLang="en-US"/>
              <a:t> </a:t>
            </a:r>
            <a:r>
              <a:rPr lang="ko-KR" altLang="en-US" sz="4400"/>
              <a:t>화면</a:t>
            </a:r>
            <a:endParaRPr lang="ko-KR" altLang="en-US" sz="4400"/>
          </a:p>
        </p:txBody>
      </p:sp>
      <p:sp>
        <p:nvSpPr>
          <p:cNvPr id="64" name=""/>
          <p:cNvSpPr/>
          <p:nvPr/>
        </p:nvSpPr>
        <p:spPr>
          <a:xfrm>
            <a:off x="8662003" y="1199657"/>
            <a:ext cx="2323772" cy="137948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5" name=""/>
          <p:cNvSpPr txBox="1"/>
          <p:nvPr/>
        </p:nvSpPr>
        <p:spPr>
          <a:xfrm>
            <a:off x="8744115" y="1281769"/>
            <a:ext cx="1921424" cy="36415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Money :  1324</a:t>
            </a:r>
            <a:endParaRPr lang="en-US" altLang="ko-KR"/>
          </a:p>
        </p:txBody>
      </p:sp>
      <p:sp>
        <p:nvSpPr>
          <p:cNvPr id="67" name=""/>
          <p:cNvSpPr txBox="1"/>
          <p:nvPr/>
        </p:nvSpPr>
        <p:spPr>
          <a:xfrm>
            <a:off x="8765136" y="1688716"/>
            <a:ext cx="1995324" cy="3654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Hp : 30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761524" y="2153142"/>
            <a:ext cx="1995324" cy="36415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ATK :  1324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"/>
          <p:cNvSpPr/>
          <p:nvPr/>
        </p:nvSpPr>
        <p:spPr>
          <a:xfrm>
            <a:off x="1805644" y="5116402"/>
            <a:ext cx="1987112" cy="59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캐릭터는 좌우로 이동하며 몬스터를 잡아서 돈 획득</a:t>
            </a:r>
            <a:endParaRPr lang="ko-KR" altLang="en-US" sz="1200"/>
          </a:p>
        </p:txBody>
      </p:sp>
      <p:sp>
        <p:nvSpPr>
          <p:cNvPr id="70" name=""/>
          <p:cNvSpPr/>
          <p:nvPr/>
        </p:nvSpPr>
        <p:spPr>
          <a:xfrm>
            <a:off x="7939416" y="5732243"/>
            <a:ext cx="624052" cy="49268"/>
          </a:xfrm>
          <a:prstGeom prst="rect">
            <a:avLst/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6810868" y="5728631"/>
            <a:ext cx="624052" cy="49268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6773425" y="4943968"/>
            <a:ext cx="1691508" cy="39413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몬스터 별 체력바 존재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75F4-DBD3-74D5-3BE5-0E8B9EEF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36" y="440076"/>
            <a:ext cx="3295338" cy="357449"/>
          </a:xfrm>
        </p:spPr>
        <p:txBody>
          <a:bodyPr>
            <a:noAutofit/>
          </a:bodyPr>
          <a:lstStyle/>
          <a:p>
            <a:r>
              <a:rPr lang="ko-KR" altLang="en-US" sz="3000" dirty="0">
                <a:ea typeface="맑은 고딕"/>
                <a:cs typeface="Calibri Light"/>
              </a:rPr>
              <a:t>개발 범위</a:t>
            </a:r>
            <a:endParaRPr lang="en-US" sz="3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67720" y="1430311"/>
          <a:ext cx="8982950" cy="397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550"/>
                <a:gridCol w="3402330"/>
                <a:gridCol w="4434070"/>
              </a:tblGrid>
              <a:tr h="38191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내용​</a:t>
                      </a:r>
                      <a:endParaRPr lang="ko-KR" alt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최소범위​</a:t>
                      </a:r>
                      <a:endParaRPr lang="ko-KR" alt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최대범위​</a:t>
                      </a:r>
                      <a:endParaRPr lang="ko-KR" altLang="en-US" sz="1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440" marR="91440"/>
                </a:tc>
              </a:tr>
              <a:tr h="843196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캐릭터​</a:t>
                      </a:r>
                      <a:endParaRPr lang="ko-KR" altLang="en-US" sz="1200">
                        <a:effectLst/>
                      </a:endParaRPr>
                    </a:p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컨트롤​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ko-KR" altLang="en-US" sz="900">
                          <a:effectLst/>
                        </a:rPr>
                        <a:t>상하좌우키</a:t>
                      </a:r>
                      <a:r>
                        <a:rPr lang="en-US" altLang="ko-KR" sz="900">
                          <a:effectLst/>
                        </a:rPr>
                        <a:t>, (</a:t>
                      </a:r>
                      <a:r>
                        <a:rPr lang="ko-KR" altLang="en-US" sz="900">
                          <a:effectLst/>
                        </a:rPr>
                        <a:t>캐릭터는 왼쪽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오른쪽으로만 이동</a:t>
                      </a:r>
                      <a:r>
                        <a:rPr lang="en-US" altLang="ko-KR" sz="900">
                          <a:effectLst/>
                        </a:rPr>
                        <a:t>, </a:t>
                      </a:r>
                      <a:r>
                        <a:rPr lang="ko-KR" altLang="en-US" sz="900">
                          <a:effectLst/>
                        </a:rPr>
                        <a:t>상키와 하키를 이용해 밧줄을 타거나 앉을 수 있음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r>
                        <a:rPr lang="ko-KR" altLang="en-US" sz="900">
                          <a:effectLst/>
                        </a:rPr>
                        <a:t>​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l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alt키로 점프, space키로 상호작용, ctrl 키로 공격 가능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l">
                        <a:buNone/>
                        <a:defRPr/>
                      </a:pPr>
                      <a:endParaRPr lang="ko-KR" altLang="en-US" sz="900">
                        <a:effectLst/>
                      </a:endParaRPr>
                    </a:p>
                    <a:p>
                      <a:pPr lvl="0" algn="l">
                        <a:buNone/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en-US" sz="900">
                          <a:effectLst/>
                        </a:rPr>
                        <a:t>​Z </a:t>
                      </a:r>
                      <a:r>
                        <a:rPr lang="ko-KR" altLang="en-US" sz="900">
                          <a:effectLst/>
                        </a:rPr>
                        <a:t>키로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물건을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집을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수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있음</a:t>
                      </a:r>
                      <a:r>
                        <a:rPr lang="en-US" sz="900">
                          <a:effectLst/>
                        </a:rPr>
                        <a:t>,  C </a:t>
                      </a:r>
                      <a:r>
                        <a:rPr lang="ko-KR" altLang="en-US" sz="900">
                          <a:effectLst/>
                        </a:rPr>
                        <a:t>키를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눌러서</a:t>
                      </a:r>
                      <a:r>
                        <a:rPr lang="en-US" altLang="ko-KR" sz="900">
                          <a:effectLst/>
                        </a:rPr>
                        <a:t> 들고 있던 물건 발사, Z 키로 다시 물건을 내려 놓을 수 있음, 메뉴에서 루이지로 변신 가능,</a:t>
                      </a:r>
                      <a:r>
                        <a:rPr lang="ko-KR" altLang="en-US" sz="900">
                          <a:effectLst/>
                        </a:rPr>
                        <a:t> 캐릭터별 능력치 다르게 설정</a:t>
                      </a:r>
                      <a:endParaRPr lang="ko-KR" altLang="en-US" sz="900">
                        <a:effectLst/>
                      </a:endParaRPr>
                    </a:p>
                  </a:txBody>
                  <a:tcPr marL="91440" marR="91440"/>
                </a:tc>
              </a:tr>
              <a:tr h="459597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맵​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en-US" sz="900">
                          <a:effectLst/>
                        </a:rPr>
                        <a:t>​3</a:t>
                      </a:r>
                      <a:r>
                        <a:rPr lang="ko-KR" altLang="en-US" sz="900">
                          <a:effectLst/>
                        </a:rPr>
                        <a:t>스테이지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까지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있는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ko-KR" altLang="en-US" sz="900">
                          <a:effectLst/>
                        </a:rPr>
                        <a:t>가로로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긴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맵</a:t>
                      </a:r>
                      <a:r>
                        <a:rPr lang="en-US" altLang="ko-KR" sz="900">
                          <a:effectLst/>
                        </a:rPr>
                        <a:t>, 스테이지 별 난이도가 다름 (몬스터 수,</a:t>
                      </a:r>
                      <a:r>
                        <a:rPr lang="ko-KR" altLang="en-US" sz="900">
                          <a:effectLst/>
                        </a:rPr>
                        <a:t> 몬스터 체력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몬스터 공격력</a:t>
                      </a:r>
                      <a:r>
                        <a:rPr lang="en-US" altLang="ko-KR" sz="900">
                          <a:effectLst/>
                        </a:rPr>
                        <a:t> 증가) , 스테이지 별 획득 가능한 돈이 다름</a:t>
                      </a:r>
                      <a:endParaRPr lang="en-US" altLang="ko-KR" sz="9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ko-KR" altLang="en-US" sz="900">
                          <a:effectLst/>
                        </a:rPr>
                        <a:t>토관을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이용하가하여</a:t>
                      </a:r>
                      <a:r>
                        <a:rPr lang="en-US" altLang="ko-KR" sz="900">
                          <a:effectLst/>
                        </a:rPr>
                        <a:t> 지하 맵으로 추가 이동 가능, 맵을 더 추가하여, 다양한 몬스터가 나오도록 조정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 스킬을 사용하는 몬스터 등 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/>
                    </a:p>
                  </a:txBody>
                  <a:tcPr marL="91440" marR="91440"/>
                </a:tc>
              </a:tr>
              <a:tr h="459597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적 </a:t>
                      </a:r>
                      <a:r>
                        <a:rPr lang="en-US" sz="1200">
                          <a:effectLst/>
                        </a:rPr>
                        <a:t>ai​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en-US" sz="900">
                          <a:effectLst/>
                        </a:rPr>
                        <a:t>​</a:t>
                      </a:r>
                      <a:r>
                        <a:rPr lang="ko-KR" altLang="en-US" sz="900">
                          <a:effectLst/>
                        </a:rPr>
                        <a:t>가북이와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굼바는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ko-KR" altLang="en-US" sz="900">
                          <a:effectLst/>
                        </a:rPr>
                        <a:t>서로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부딪히거나 발판의 끝에 다다르면 이동방향을 바꿈</a:t>
                      </a:r>
                      <a:r>
                        <a:rPr lang="en-US" altLang="ko-KR" sz="900">
                          <a:effectLst/>
                        </a:rPr>
                        <a:t> </a:t>
                      </a:r>
                      <a:endParaRPr lang="ko-KR" altLang="en-US" sz="900"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en-US" sz="900">
                          <a:effectLst/>
                        </a:rPr>
                        <a:t>​</a:t>
                      </a:r>
                      <a:r>
                        <a:rPr lang="ko-KR" altLang="en-US" sz="900">
                          <a:effectLst/>
                        </a:rPr>
                        <a:t>굼바가</a:t>
                      </a:r>
                      <a:r>
                        <a:rPr lang="en-US" altLang="ko-KR" sz="900">
                          <a:effectLst/>
                        </a:rPr>
                        <a:t> 캐릭터를 보면 점프를 할 수 있게 만듬,</a:t>
                      </a:r>
                      <a:r>
                        <a:rPr lang="ko-KR" altLang="en-US" sz="900">
                          <a:effectLst/>
                        </a:rPr>
                        <a:t>  몬스터도 스킬을 사용할 수 있게 변경</a:t>
                      </a:r>
                      <a:endParaRPr lang="ko-KR" altLang="en-US" sz="900"/>
                    </a:p>
                  </a:txBody>
                  <a:tcPr marL="91440" marR="91440"/>
                </a:tc>
              </a:tr>
              <a:tr h="666737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게임기능​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en-US" sz="900">
                          <a:effectLst/>
                        </a:rPr>
                        <a:t>​</a:t>
                      </a:r>
                      <a:r>
                        <a:rPr lang="ko-KR" altLang="en-US" sz="900">
                          <a:effectLst/>
                        </a:rPr>
                        <a:t>피격시 Hp 를 잃으며 모두 잃을 시 사망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l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적을 제거하여 돈을 모은 뒤, 능력치를 업그레이드 하거나 스킬을 살 수 있음</a:t>
                      </a:r>
                      <a:r>
                        <a:rPr lang="en-US" altLang="ko-KR" sz="900">
                          <a:effectLst/>
                        </a:rPr>
                        <a:t>.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l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마지막 스테이지의 보스를 잡으면 게임 클리어</a:t>
                      </a:r>
                      <a:endParaRPr lang="ko-KR" altLang="en-US" sz="900"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en-US" sz="900">
                          <a:effectLst/>
                        </a:rPr>
                        <a:t>​</a:t>
                      </a:r>
                      <a:r>
                        <a:rPr lang="ko-KR" altLang="en-US" sz="900">
                          <a:effectLst/>
                        </a:rPr>
                        <a:t>스킬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갯수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증가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획득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가능한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능력치의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종류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증가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l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맵에 있는 비밀 상점을 찾아서 싼 가격에 스킬 업그레이드를 하거나 특수한 스킬 획득 가능</a:t>
                      </a:r>
                      <a:endParaRPr lang="ko-KR" altLang="en-US" sz="900">
                        <a:effectLst/>
                      </a:endParaRPr>
                    </a:p>
                  </a:txBody>
                  <a:tcPr marL="91440" marR="91440"/>
                </a:tc>
              </a:tr>
              <a:tr h="459597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사운드​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en-US" sz="900">
                          <a:effectLst/>
                        </a:rPr>
                        <a:t>​</a:t>
                      </a:r>
                      <a:r>
                        <a:rPr lang="ko-KR" altLang="en-US" sz="900">
                          <a:effectLst/>
                        </a:rPr>
                        <a:t>스킬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별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사운드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버섯을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먹었을때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사운드, 배경사운드, 보스등장 사운드, 적 피격시 사운드, 점프 사운드, 죽을때 사운드 약 7종 이상</a:t>
                      </a:r>
                      <a:endParaRPr lang="ko-KR" altLang="en-US" sz="9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 marL="91440" marR="91440"/>
                </a:tc>
              </a:tr>
              <a:tr h="666737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rtl="0">
                        <a:defRPr/>
                      </a:pPr>
                      <a:r>
                        <a:rPr lang="ko-KR" altLang="en-US" sz="1200">
                          <a:effectLst/>
                        </a:rPr>
                        <a:t>애니메이션​</a:t>
                      </a:r>
                      <a:endParaRPr lang="ko-KR" altLang="en-US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en-US" sz="900">
                          <a:effectLst/>
                        </a:rPr>
                        <a:t>​</a:t>
                      </a:r>
                      <a:r>
                        <a:rPr lang="ko-KR" altLang="en-US" sz="900">
                          <a:effectLst/>
                        </a:rPr>
                        <a:t>스킬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사용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점프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이동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달리기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앉기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매달리기등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총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en-US" altLang="ko-KR" sz="900">
                          <a:effectLst/>
                        </a:rPr>
                        <a:t>6</a:t>
                      </a:r>
                      <a:r>
                        <a:rPr lang="ko-KR" altLang="en-US" sz="900">
                          <a:effectLst/>
                        </a:rPr>
                        <a:t>개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이상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l" rtl="0">
                        <a:defRPr/>
                      </a:pPr>
                      <a:r>
                        <a:rPr lang="en-US" sz="900">
                          <a:effectLst/>
                        </a:rPr>
                        <a:t>​</a:t>
                      </a:r>
                      <a:r>
                        <a:rPr lang="ko-KR" altLang="en-US" sz="900">
                          <a:effectLst/>
                        </a:rPr>
                        <a:t>다양한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스킬별</a:t>
                      </a:r>
                      <a:r>
                        <a:rPr lang="en-US" altLang="ko-KR" sz="900">
                          <a:effectLst/>
                        </a:rPr>
                        <a:t> 모션 추가</a:t>
                      </a:r>
                      <a:endParaRPr lang="en-US" sz="9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0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D53D-EBDB-ABE0-7A6B-72DECCDE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개발 계획</a:t>
            </a:r>
            <a:endParaRPr lang="en-US" altLang="ko-KR" dirty="0">
              <a:ea typeface="맑은 고딕"/>
              <a:cs typeface="Calibri Light"/>
            </a:endParaRPr>
          </a:p>
        </p:txBody>
      </p:sp>
      <p:graphicFrame>
        <p:nvGraphicFramePr>
          <p:cNvPr id="11" name="Table 11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441"/>
                <a:gridCol w="1723868"/>
                <a:gridCol w="7942287"/>
              </a:tblGrid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수집과 애니메이션 </a:t>
                      </a:r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1. Sprite Sheet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, 사운드 수집</a:t>
                      </a:r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2. 각 Sprite 별 애니메이션 제작</a:t>
                      </a:r>
                      <a:endParaRPr lang="en-US" altLang="ko-KR" sz="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sz="900"/>
                        <a:t>2</a:t>
                      </a:r>
                      <a:r>
                        <a:rPr lang="ko-KR" altLang="en-US" sz="900"/>
                        <a:t>주차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900"/>
                        <a:t>맵</a:t>
                      </a:r>
                      <a:r>
                        <a:rPr lang="en-US" sz="900"/>
                        <a:t> </a:t>
                      </a:r>
                      <a:r>
                        <a:rPr lang="ko-KR" altLang="en-US" sz="900"/>
                        <a:t>그리기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900"/>
                        <a:t>1. 수집해온 리소스로 맵의 기본 틀을 만듬</a:t>
                      </a:r>
                      <a:endParaRPr lang="ko-KR" altLang="en-US" sz="900"/>
                    </a:p>
                    <a:p>
                      <a:pPr lvl="0">
                        <a:buNone/>
                        <a:defRPr/>
                      </a:pPr>
                      <a:r>
                        <a:rPr lang="ko-KR" altLang="en-US" sz="900"/>
                        <a:t>2. 각 아이템을 놓을 위치와 적을 생성할 위치, 토관 위치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맵 길이 지정</a:t>
                      </a:r>
                      <a:endParaRPr lang="ko-KR" alt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buNone/>
                        <a:defRPr/>
                      </a:pPr>
                      <a:r>
                        <a:rPr lang="ko-KR" altLang="en-US" sz="900" b="0" i="0" u="none" strike="noStrike">
                          <a:latin typeface="Calibri"/>
                        </a:rPr>
                        <a:t>3주차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900"/>
                        <a:t>몬스터</a:t>
                      </a:r>
                      <a:r>
                        <a:rPr lang="en-US" altLang="ko-KR" sz="900"/>
                        <a:t> </a:t>
                      </a:r>
                      <a:r>
                        <a:rPr lang="en-US" sz="900"/>
                        <a:t>ai </a:t>
                      </a:r>
                      <a:r>
                        <a:rPr lang="ko-KR" altLang="en-US" sz="900"/>
                        <a:t>만들기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sz="900"/>
                        <a:t>1. </a:t>
                      </a:r>
                      <a:r>
                        <a:rPr lang="ko-KR" altLang="en-US" sz="900"/>
                        <a:t>몬스터를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맵에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그린후</a:t>
                      </a:r>
                      <a:r>
                        <a:rPr lang="en-US" sz="900"/>
                        <a:t> ai</a:t>
                      </a:r>
                      <a:r>
                        <a:rPr lang="ko-KR" altLang="en-US" sz="900"/>
                        <a:t>를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만들어서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스스로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움질일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수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있게</a:t>
                      </a:r>
                      <a:r>
                        <a:rPr lang="en-US" altLang="ko-KR" sz="900"/>
                        <a:t> 조정</a:t>
                      </a:r>
                      <a:endParaRPr lang="en-US" altLang="ko-KR" sz="900"/>
                    </a:p>
                    <a:p>
                      <a:pPr lvl="0">
                        <a:buNone/>
                        <a:defRPr/>
                      </a:pPr>
                      <a:r>
                        <a:rPr lang="en-US" altLang="ko-KR" sz="900"/>
                        <a:t>2. 몬스터별 체력과 데미지 만듬, 획득 가능한 골드도 조정</a:t>
                      </a:r>
                      <a:endParaRPr lang="en-US" altLang="ko-KR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buNone/>
                        <a:defRPr/>
                      </a:pPr>
                      <a:r>
                        <a:rPr lang="ko-KR" altLang="en-US" sz="900" b="0" i="0" u="none" strike="noStrike">
                          <a:latin typeface="Calibri"/>
                        </a:rPr>
                        <a:t>4주차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900"/>
                        <a:t>캐릭터 이동 구현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sz="900"/>
                        <a:t>1. </a:t>
                      </a:r>
                      <a:r>
                        <a:rPr lang="ko-KR" altLang="en-US" sz="900"/>
                        <a:t>캐릭터의</a:t>
                      </a:r>
                      <a:r>
                        <a:rPr lang="en-US" altLang="ko-KR" sz="900"/>
                        <a:t> 이동과 공격, 적에게 피격시 애니메이션과, 체력의 변화 구현</a:t>
                      </a:r>
                      <a:endParaRPr lang="en-US" altLang="ko-KR" sz="900"/>
                    </a:p>
                    <a:p>
                      <a:pPr lvl="0">
                        <a:buNone/>
                        <a:defRPr/>
                      </a:pPr>
                      <a:r>
                        <a:rPr lang="en-US" altLang="ko-KR" sz="900"/>
                        <a:t>2. 캐릭터와 몬스터의 상호작용 구현</a:t>
                      </a:r>
                      <a:endParaRPr lang="en-US" altLang="ko-KR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buNone/>
                        <a:defRPr/>
                      </a:pPr>
                      <a:r>
                        <a:rPr lang="ko-KR" altLang="en-US" sz="900" b="0" i="0" u="none" strike="noStrike">
                          <a:latin typeface="Calibri"/>
                        </a:rPr>
                        <a:t>5주차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buNone/>
                        <a:defRPr/>
                      </a:pPr>
                      <a:r>
                        <a:rPr lang="en-US" altLang="ko-KR" sz="900" b="0" i="0" u="none" strike="noStrike">
                          <a:latin typeface="Calibri"/>
                        </a:rPr>
                        <a:t>중간점검</a:t>
                      </a:r>
                      <a:endParaRPr lang="en-US" altLang="ko-KR" sz="900" b="0" i="0" u="none" strike="noStrike">
                        <a:latin typeface="Calibri"/>
                      </a:endParaRPr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sz="900"/>
                        <a:t>1~4</a:t>
                      </a:r>
                      <a:r>
                        <a:rPr lang="ko-KR" altLang="en-US" sz="900"/>
                        <a:t>주차를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하는동안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부족했던점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보완</a:t>
                      </a:r>
                      <a:endParaRPr lang="en-US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buNone/>
                        <a:defRPr/>
                      </a:pPr>
                      <a:r>
                        <a:rPr lang="ko-KR" altLang="en-US" sz="900" b="0" i="0" u="none" strike="noStrike">
                          <a:latin typeface="Calibri"/>
                        </a:rPr>
                        <a:t>6주차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900"/>
                        <a:t>상점</a:t>
                      </a:r>
                      <a:r>
                        <a:rPr lang="en-US" altLang="ko-KR" sz="900"/>
                        <a:t> </a:t>
                      </a:r>
                      <a:r>
                        <a:rPr lang="ko-KR" altLang="en-US" sz="900"/>
                        <a:t>구현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900"/>
                        <a:t>1. 메뉴에서 상점을 구현한 뒤, 상점에서 각 능력치를 업그레이드 하고 스킬을 살 수 있게 구현</a:t>
                      </a:r>
                      <a:endParaRPr lang="ko-KR" alt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buNone/>
                        <a:defRPr/>
                      </a:pPr>
                      <a:r>
                        <a:rPr lang="ko-KR" altLang="en-US" sz="900" b="0" i="0" u="none" strike="noStrike">
                          <a:latin typeface="Calibri"/>
                        </a:rPr>
                        <a:t>7주차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900"/>
                        <a:t>보스구현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sz="900"/>
                        <a:t>1. </a:t>
                      </a:r>
                      <a:r>
                        <a:rPr lang="en-US" altLang="ko-KR" sz="900"/>
                        <a:t>3</a:t>
                      </a:r>
                      <a:r>
                        <a:rPr lang="ko-KR" altLang="en-US" sz="900"/>
                        <a:t>스테이지를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만든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후</a:t>
                      </a:r>
                      <a:r>
                        <a:rPr lang="en-US" sz="900"/>
                        <a:t> </a:t>
                      </a:r>
                      <a:r>
                        <a:rPr lang="ko-KR" altLang="en-US" sz="900"/>
                        <a:t>보스몬스터를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구현</a:t>
                      </a:r>
                      <a:endParaRPr lang="ko-KR" altLang="en-US" sz="900"/>
                    </a:p>
                    <a:p>
                      <a:pPr lvl="0">
                        <a:buNone/>
                        <a:defRPr/>
                      </a:pPr>
                      <a:r>
                        <a:rPr lang="ko-KR" altLang="en-US" sz="900"/>
                        <a:t>2. 보스몬스터의 공격, ai, 체력, 데미지등을 구현</a:t>
                      </a:r>
                      <a:endParaRPr lang="ko-KR" alt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buNone/>
                        <a:defRPr/>
                      </a:pPr>
                      <a:r>
                        <a:rPr lang="ko-KR" altLang="en-US" sz="900" b="0" i="0" u="none" strike="noStrike">
                          <a:latin typeface="Calibri"/>
                        </a:rPr>
                        <a:t>8주차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900"/>
                        <a:t>중간점검 2</a:t>
                      </a:r>
                      <a:endParaRPr lang="ko-KR" alt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900"/>
                        <a:t>5 ~ 8주차까지 못했던 부분 구현</a:t>
                      </a:r>
                      <a:endParaRPr lang="en-US" altLang="ko-KR" sz="900"/>
                    </a:p>
                    <a:p>
                      <a:pPr lvl="0">
                        <a:buNone/>
                        <a:defRPr/>
                      </a:pPr>
                      <a:r>
                        <a:rPr lang="en-US" altLang="ko-KR" sz="900"/>
                        <a:t>만약 다했을 시 추가 스테이지 구현</a:t>
                      </a:r>
                      <a:endParaRPr lang="en-US" altLang="ko-KR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buNone/>
                        <a:defRPr/>
                      </a:pPr>
                      <a:r>
                        <a:rPr lang="ko-KR" altLang="en-US" sz="900" b="0" i="0" u="none" strike="noStrike">
                          <a:latin typeface="Calibri"/>
                        </a:rPr>
                        <a:t>9주차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bdef1"/>
                    </a:solidFill>
                  </a:tcPr>
                </a:tc>
                <a:tc rowSpan="2"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900"/>
                        <a:t>게임 테스트</a:t>
                      </a:r>
                      <a:endParaRPr lang="ko-KR" alt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bdef1"/>
                    </a:solidFill>
                  </a:tcPr>
                </a:tc>
                <a:tc rowSpan="2"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sz="900"/>
                        <a:t> </a:t>
                      </a:r>
                      <a:r>
                        <a:rPr lang="ko-KR" altLang="en-US" sz="900"/>
                        <a:t>게임을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테스트</a:t>
                      </a:r>
                      <a:r>
                        <a:rPr lang="en-US" sz="900"/>
                        <a:t> </a:t>
                      </a:r>
                      <a:r>
                        <a:rPr lang="ko-KR" altLang="en-US" sz="900"/>
                        <a:t>해보고</a:t>
                      </a:r>
                      <a:r>
                        <a:rPr lang="en-US" altLang="ko-KR" sz="900"/>
                        <a:t> 필요한 부분 수정 및,  밸런스 조정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bdef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buNone/>
                        <a:defRPr/>
                      </a:pPr>
                      <a:r>
                        <a:rPr lang="ko-KR" altLang="en-US" sz="900" b="0" i="0" u="none" strike="noStrike">
                          <a:latin typeface="Calibri"/>
                        </a:rPr>
                        <a:t>10주차</a:t>
                      </a:r>
                      <a:endParaRPr lang="en-US" sz="900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bdef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/>
                    </a:p>
                  </a:txBody>
                  <a:tcPr marL="91440" marR="9144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2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</ep:Words>
  <ep:PresentationFormat>Widescreen</ep:PresentationFormat>
  <ep:Paragraphs>22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2D 게임 프로그래밍 1차 발표</vt:lpstr>
      <vt:lpstr>게임 컨셉</vt:lpstr>
      <vt:lpstr>슬라이드 3</vt:lpstr>
      <vt:lpstr>개발 범위</vt:lpstr>
      <vt:lpstr>개발 계획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2022-09-26T18:59:13.000</dcterms:created>
  <cp:lastModifiedBy>gurpa</cp:lastModifiedBy>
  <dcterms:modified xsi:type="dcterms:W3CDTF">2022-09-27T11:18:24.148</dcterms:modified>
  <cp:revision>341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