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5143500" cy="2895600"/>
  <p:notesSz cx="5143500" cy="28956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910"/>
        <p:guide pos="16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5762" y="897636"/>
            <a:ext cx="4371975" cy="6080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71525" y="1621536"/>
            <a:ext cx="3600450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57175" y="665988"/>
            <a:ext cx="2237422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648902" y="665988"/>
            <a:ext cx="2237422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" y="0"/>
            <a:ext cx="5141976" cy="2895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175" y="115824"/>
            <a:ext cx="4629150" cy="463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175" y="665988"/>
            <a:ext cx="4629150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748790" y="2692908"/>
            <a:ext cx="1645920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57175" y="2692908"/>
            <a:ext cx="118300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03320" y="2692908"/>
            <a:ext cx="118300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146" y="457238"/>
            <a:ext cx="2091689" cy="14572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lvl="0" algn="ctr">
              <a:lnSpc>
                <a:spcPct val="100000"/>
              </a:lnSpc>
              <a:spcBef>
                <a:spcPts val="104"/>
              </a:spcBef>
              <a:defRPr/>
            </a:pPr>
            <a:r>
              <a:rPr sz="1900">
                <a:latin typeface="Calibri"/>
                <a:cs typeface="Calibri"/>
              </a:rPr>
              <a:t>2D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 spc="-10">
                <a:latin typeface="맑은 고딕"/>
                <a:cs typeface="맑은 고딕"/>
              </a:rPr>
              <a:t>게임</a:t>
            </a:r>
            <a:r>
              <a:rPr sz="1900" spc="-240">
                <a:latin typeface="맑은 고딕"/>
                <a:cs typeface="맑은 고딕"/>
              </a:rPr>
              <a:t> </a:t>
            </a:r>
            <a:r>
              <a:rPr sz="1900" spc="-10">
                <a:latin typeface="맑은 고딕"/>
                <a:cs typeface="맑은 고딕"/>
              </a:rPr>
              <a:t>프로그래밍</a:t>
            </a:r>
            <a:endParaRPr sz="1900" spc="-10">
              <a:latin typeface="맑은 고딕"/>
              <a:cs typeface="맑은 고딕"/>
            </a:endParaRPr>
          </a:p>
          <a:p>
            <a:pPr lvl="0" algn="ctr">
              <a:lnSpc>
                <a:spcPct val="100000"/>
              </a:lnSpc>
              <a:spcBef>
                <a:spcPts val="5"/>
              </a:spcBef>
              <a:defRPr/>
            </a:pPr>
            <a:r>
              <a:rPr lang="en-US" altLang="ko-KR" sz="1900">
                <a:latin typeface="Calibri"/>
                <a:cs typeface="Calibri"/>
              </a:rPr>
              <a:t>3</a:t>
            </a:r>
            <a:r>
              <a:rPr sz="1900">
                <a:latin typeface="맑은 고딕"/>
                <a:cs typeface="맑은 고딕"/>
              </a:rPr>
              <a:t>차</a:t>
            </a:r>
            <a:r>
              <a:rPr sz="1900" spc="-250">
                <a:latin typeface="맑은 고딕"/>
                <a:cs typeface="맑은 고딕"/>
              </a:rPr>
              <a:t> </a:t>
            </a:r>
            <a:r>
              <a:rPr sz="1900" spc="-25">
                <a:latin typeface="맑은 고딕"/>
                <a:cs typeface="맑은 고딕"/>
              </a:rPr>
              <a:t>발표</a:t>
            </a:r>
            <a:endParaRPr sz="1900" spc="-25">
              <a:latin typeface="맑은 고딕"/>
              <a:cs typeface="맑은 고딕"/>
            </a:endParaRPr>
          </a:p>
          <a:p>
            <a:pPr lvl="0" algn="ctr">
              <a:lnSpc>
                <a:spcPct val="100000"/>
              </a:lnSpc>
              <a:spcBef>
                <a:spcPts val="2245"/>
              </a:spcBef>
              <a:defRPr/>
            </a:pPr>
            <a:r>
              <a:rPr sz="1900" spc="-10">
                <a:latin typeface="Calibri"/>
                <a:cs typeface="Calibri"/>
              </a:rPr>
              <a:t>2019180032</a:t>
            </a:r>
            <a:endParaRPr sz="1900" spc="-10">
              <a:latin typeface="Calibri"/>
              <a:cs typeface="Calibri"/>
            </a:endParaRPr>
          </a:p>
          <a:p>
            <a:pPr lvl="0" algn="ctr">
              <a:lnSpc>
                <a:spcPct val="100000"/>
              </a:lnSpc>
              <a:spcBef>
                <a:spcPts val="35"/>
              </a:spcBef>
              <a:defRPr/>
            </a:pPr>
            <a:r>
              <a:rPr sz="1900" spc="-25">
                <a:latin typeface="맑은 고딕"/>
                <a:cs typeface="맑은 고딕"/>
              </a:rPr>
              <a:t>이종혁</a:t>
            </a:r>
            <a:endParaRPr sz="19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0345" y="0"/>
            <a:ext cx="2072005" cy="29620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z="1850">
                <a:latin typeface="맑은 고딕"/>
                <a:cs typeface="맑은 고딕"/>
              </a:rPr>
              <a:t>게임</a:t>
            </a:r>
            <a:r>
              <a:rPr sz="1850" spc="-234">
                <a:latin typeface="맑은 고딕"/>
                <a:cs typeface="맑은 고딕"/>
              </a:rPr>
              <a:t> </a:t>
            </a:r>
            <a:r>
              <a:rPr sz="1850">
                <a:latin typeface="맑은 고딕"/>
                <a:cs typeface="맑은 고딕"/>
              </a:rPr>
              <a:t>개발</a:t>
            </a:r>
            <a:r>
              <a:rPr sz="1850" spc="-229">
                <a:latin typeface="맑은 고딕"/>
                <a:cs typeface="맑은 고딕"/>
              </a:rPr>
              <a:t> </a:t>
            </a:r>
            <a:r>
              <a:rPr sz="1850">
                <a:latin typeface="맑은 고딕"/>
                <a:cs typeface="맑은 고딕"/>
              </a:rPr>
              <a:t>진행</a:t>
            </a:r>
            <a:r>
              <a:rPr sz="1850" spc="-215">
                <a:latin typeface="맑은 고딕"/>
                <a:cs typeface="맑은 고딕"/>
              </a:rPr>
              <a:t> </a:t>
            </a:r>
            <a:r>
              <a:rPr sz="1850" spc="-25">
                <a:latin typeface="맑은 고딕"/>
                <a:cs typeface="맑은 고딕"/>
              </a:rPr>
              <a:t>상황</a:t>
            </a:r>
            <a:endParaRPr sz="1850">
              <a:latin typeface="맑은 고딕"/>
              <a:cs typeface="맑은 고딕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3845" y="285205"/>
          <a:ext cx="4345304" cy="2553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189"/>
                <a:gridCol w="3049905"/>
                <a:gridCol w="918210"/>
              </a:tblGrid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en-US" altLang="ko-KR" sz="4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4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400" b="0">
                          <a:solidFill>
                            <a:srgbClr val="ff0000"/>
                          </a:solidFill>
                        </a:rPr>
                        <a:t>목표 : Sprite Sheet 수집, 사운드 수집</a:t>
                      </a:r>
                      <a:endParaRPr lang="ko-KR" altLang="en-US" sz="400" b="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 b="0">
                          <a:solidFill>
                            <a:srgbClr val="3057b9"/>
                          </a:solidFill>
                        </a:rPr>
                        <a:t>완료 : 마리오, 맵 Sprite Sheet 수집</a:t>
                      </a:r>
                      <a:endParaRPr lang="ko-KR" altLang="en-US" sz="400" b="0">
                        <a:solidFill>
                          <a:srgbClr val="3057b9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400" b="0">
                          <a:solidFill>
                            <a:srgbClr val="ff0000"/>
                          </a:solidFill>
                        </a:rPr>
                        <a:t>목표 : 각 Sprite 별 애니메이션 제작</a:t>
                      </a:r>
                      <a:endParaRPr lang="ko-KR" altLang="en-US" sz="400" b="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 b="0">
                          <a:solidFill>
                            <a:srgbClr val="3057b9"/>
                          </a:solidFill>
                        </a:rPr>
                        <a:t>완료 : 마리오 Sprite 애니메이션 제작 ( 걷기, 점프, 앉기, 달리기, 떨어지기, 죽기, 슬라이딩, 매달리기, idle상태) 양방향 구현</a:t>
                      </a:r>
                      <a:endParaRPr lang="ko-KR" altLang="en-US" sz="400" b="0">
                        <a:solidFill>
                          <a:srgbClr val="3057b9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en-US" altLang="ko-KR" sz="4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400" b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 b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 b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</a:rPr>
                        <a:t>목표 : 수집해온 리소스로 맵의 기본 틀을 만듬</a:t>
                      </a:r>
                      <a:endParaRPr lang="ko-KR" altLang="en-US" sz="40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완료 : 맵 뒤의 배경화면을 만듬 ( 맨션, 밤하늘 맵) </a:t>
                      </a:r>
                      <a:r>
                        <a:rPr lang="en-US" altLang="ko-KR" sz="400">
                          <a:solidFill>
                            <a:srgbClr val="3057b9"/>
                          </a:solidFill>
                        </a:rPr>
                        <a:t>,</a:t>
                      </a: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  맵별 타일 생성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</a:rPr>
                        <a:t>목표 : 각 아이템을 놓을 위치와 적을 생성할 위치, 토관 위치, 맵 길이 지정</a:t>
                      </a:r>
                      <a:endParaRPr lang="ko-KR" altLang="en-US" sz="40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완료 : 맵 길이 지정 및 마리오 이동시 맵 이동 구현 ( 마리오와 맵의 속도가 맞도록 각 애니메이션의 속도를 조절)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</a:rPr>
                        <a:t>목표 : 캐릭터의 이동과 공격, 적에게 피격시 애니메이션과, 체력의 변화 구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현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완료 : 캐릭터의 이동 구현 ( 걷기, 달리기 속도와 점프를 중력에 따라 다양하게 할 수 있도록 구현, 슬라이딩 기능 구현, 점프상태에서 좌우로 이동 가능하게 구현</a:t>
                      </a:r>
                      <a:r>
                        <a:rPr lang="en-US" altLang="ko-KR" sz="400">
                          <a:solidFill>
                            <a:srgbClr val="3057b9"/>
                          </a:solidFill>
                        </a:rPr>
                        <a:t>,</a:t>
                      </a: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783e94"/>
                          </a:solidFill>
                        </a:rPr>
                        <a:t>프레임이 떨어져도 똑같이 움직일 수 있도록 구현</a:t>
                      </a: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 )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2.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</a:rPr>
                        <a:t>목표 : 캐릭터와 몬스터의 상호작용 구현</a:t>
                      </a:r>
                      <a:endParaRPr lang="ko-KR" altLang="en-US" sz="400">
                        <a:solidFill>
                          <a:srgbClr val="ff0000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400">
                          <a:solidFill>
                            <a:srgbClr val="3057b9"/>
                          </a:solidFill>
                        </a:rPr>
                        <a:t>변경사항: 3주차와 4주차의 순서를 바꾸는 과정에서 몬스터의 구현이 4주차로 넘어감</a:t>
                      </a:r>
                      <a:endParaRPr lang="ko-KR" altLang="en-US" sz="400">
                        <a:solidFill>
                          <a:srgbClr val="3057b9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70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sz="400"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목표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몬스터를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맵에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그린후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ai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만들어서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스스로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움질일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수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있게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 조정</a:t>
                      </a:r>
                      <a:endParaRPr lang="en-US" altLang="ko-KR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  <a:defRPr/>
                      </a:pPr>
                      <a:r>
                        <a:rPr lang="en-US" altLang="ko-KR" sz="400">
                          <a:latin typeface="맑은 고딕"/>
                        </a:rPr>
                        <a:t>2.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목표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: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몬스터별 체력과 데미지 만듬, 획득 가능한 골드도 조정</a:t>
                      </a:r>
                      <a:endParaRPr lang="en-US" altLang="ko-KR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50%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주차를 하는동안 부족했던 점 보완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400">
                          <a:latin typeface="맑은 고딕"/>
                        </a:rPr>
                        <a:t>1.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메뉴에서 상점을 구현한 뒤, 상점에서 각 능력치를 업그레이드 하고 스킬을 살 수 있게 구현</a:t>
                      </a:r>
                      <a:endParaRPr lang="ko-KR" altLang="en-US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400"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en-US" sz="40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목표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번째 스테이지를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만든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후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보스몬스터를</a:t>
                      </a:r>
                      <a:r>
                        <a:rPr lang="en-US" sz="4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구현</a:t>
                      </a:r>
                      <a:endParaRPr lang="ko-KR" altLang="en-US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  <a:p>
                      <a:pPr lvl="0">
                        <a:buNone/>
                        <a:defRPr/>
                      </a:pPr>
                      <a:r>
                        <a:rPr lang="ko-KR" altLang="en-US" sz="400">
                          <a:latin typeface="맑은 고딕"/>
                        </a:rPr>
                        <a:t>2.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 목표 </a:t>
                      </a:r>
                      <a:r>
                        <a:rPr lang="en-US" altLang="ko-KR" sz="400">
                          <a:solidFill>
                            <a:srgbClr val="ff0000"/>
                          </a:solidFill>
                          <a:latin typeface="맑은 고딕"/>
                        </a:rPr>
                        <a:t>:</a:t>
                      </a:r>
                      <a:r>
                        <a:rPr lang="ko-KR" altLang="en-US" sz="400">
                          <a:solidFill>
                            <a:srgbClr val="ff0000"/>
                          </a:solidFill>
                          <a:latin typeface="맑은 고딕"/>
                        </a:rPr>
                        <a:t>보스몬스터의 공격, ai, 체력, 데미지등을 구현</a:t>
                      </a:r>
                      <a:endParaRPr lang="ko-KR" altLang="en-US" sz="40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40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4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142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48%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143500" cy="2895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On-screen Show (4:3)</ep:PresentationFormat>
  <ep:Paragraphs>5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Theme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2022-11-12T13:06:48.000</dcterms:created>
  <dc:creator>gurpa</dc:creator>
  <cp:lastModifiedBy>gurpa</cp:lastModifiedBy>
  <dcterms:modified xsi:type="dcterms:W3CDTF">2022-11-19T13:46:15.962</dcterms:modified>
  <cp:revision>10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